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801600" cy="9601200" type="A3"/>
  <p:notesSz cx="128016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8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72"/>
            <a:ext cx="1088136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376672"/>
            <a:ext cx="896112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0105" y="280807"/>
            <a:ext cx="2269505" cy="7731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9798" y="8969502"/>
            <a:ext cx="3179130" cy="19430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73023" y="1952243"/>
            <a:ext cx="9104630" cy="6520180"/>
          </a:xfrm>
          <a:custGeom>
            <a:avLst/>
            <a:gdLst/>
            <a:ahLst/>
            <a:cxnLst/>
            <a:rect l="l" t="t" r="r" b="b"/>
            <a:pathLst>
              <a:path w="9104630" h="6520180">
                <a:moveTo>
                  <a:pt x="9104376" y="0"/>
                </a:moveTo>
                <a:lnTo>
                  <a:pt x="0" y="1783714"/>
                </a:lnTo>
                <a:lnTo>
                  <a:pt x="0" y="4735830"/>
                </a:lnTo>
                <a:lnTo>
                  <a:pt x="9104376" y="6519672"/>
                </a:lnTo>
                <a:lnTo>
                  <a:pt x="91043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399" y="3236975"/>
            <a:ext cx="2878074" cy="39631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1284" y="3465575"/>
            <a:ext cx="2489454" cy="349681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4400" y="1898904"/>
            <a:ext cx="3752850" cy="663778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8135" y="2129027"/>
            <a:ext cx="3406902" cy="617905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64252" y="2607563"/>
            <a:ext cx="2960370" cy="52219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7988" y="2836163"/>
            <a:ext cx="2612898" cy="47632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00105" y="280807"/>
            <a:ext cx="2269505" cy="7731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39798" y="8969502"/>
            <a:ext cx="3179130" cy="1943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410" y="-22097"/>
            <a:ext cx="520877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2208276"/>
            <a:ext cx="11521440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838" y="2009714"/>
            <a:ext cx="677265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180" marR="5080" indent="-666115" algn="ctr">
              <a:lnSpc>
                <a:spcPct val="100000"/>
              </a:lnSpc>
              <a:spcBef>
                <a:spcPts val="100"/>
              </a:spcBef>
            </a:pPr>
            <a:r>
              <a:rPr sz="4800" spc="-509" dirty="0">
                <a:latin typeface="Arial"/>
                <a:cs typeface="Arial"/>
              </a:rPr>
              <a:t>Program</a:t>
            </a:r>
            <a:r>
              <a:rPr sz="4800" spc="-240" dirty="0">
                <a:latin typeface="Arial"/>
                <a:cs typeface="Arial"/>
              </a:rPr>
              <a:t> </a:t>
            </a:r>
            <a:r>
              <a:rPr sz="4800" spc="-580" dirty="0">
                <a:latin typeface="Arial"/>
                <a:cs typeface="Arial"/>
              </a:rPr>
              <a:t>P</a:t>
            </a:r>
            <a:r>
              <a:rPr sz="4800" spc="-500" dirty="0">
                <a:latin typeface="Arial"/>
                <a:cs typeface="Arial"/>
              </a:rPr>
              <a:t>e</a:t>
            </a:r>
            <a:r>
              <a:rPr sz="4800" spc="-484" dirty="0">
                <a:latin typeface="Arial"/>
                <a:cs typeface="Arial"/>
              </a:rPr>
              <a:t>rkhidma</a:t>
            </a:r>
            <a:r>
              <a:rPr sz="4800" spc="-305" dirty="0">
                <a:latin typeface="Arial"/>
                <a:cs typeface="Arial"/>
              </a:rPr>
              <a:t>t</a:t>
            </a:r>
            <a:r>
              <a:rPr sz="4800" spc="-380" dirty="0">
                <a:latin typeface="Arial"/>
                <a:cs typeface="Arial"/>
              </a:rPr>
              <a:t>an  </a:t>
            </a:r>
            <a:r>
              <a:rPr sz="4800" spc="-625" dirty="0">
                <a:latin typeface="Arial"/>
                <a:cs typeface="Arial"/>
              </a:rPr>
              <a:t>UTM</a:t>
            </a:r>
            <a:r>
              <a:rPr sz="4800" spc="-395" dirty="0">
                <a:latin typeface="Arial"/>
                <a:cs typeface="Arial"/>
              </a:rPr>
              <a:t> </a:t>
            </a:r>
            <a:r>
              <a:rPr sz="4800" spc="-625" dirty="0">
                <a:latin typeface="Arial"/>
                <a:cs typeface="Arial"/>
              </a:rPr>
              <a:t>AMAL</a:t>
            </a:r>
            <a:r>
              <a:rPr sz="4800" spc="-320" dirty="0">
                <a:latin typeface="Arial"/>
                <a:cs typeface="Arial"/>
              </a:rPr>
              <a:t> </a:t>
            </a:r>
            <a:r>
              <a:rPr sz="4800" spc="-530" dirty="0">
                <a:latin typeface="Arial"/>
                <a:cs typeface="Arial"/>
              </a:rPr>
              <a:t>BAKTI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2291" y="3919220"/>
            <a:ext cx="10191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Perkhidmatan </a:t>
            </a:r>
            <a:r>
              <a:rPr sz="2400" spc="-5" dirty="0">
                <a:latin typeface="Calibri"/>
                <a:cs typeface="Calibri"/>
              </a:rPr>
              <a:t>UTM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Amal</a:t>
            </a:r>
            <a:r>
              <a:rPr sz="2400" spc="-5" dirty="0">
                <a:latin typeface="Calibri"/>
                <a:cs typeface="Calibri"/>
              </a:rPr>
              <a:t> Bakti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berkonsepkan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sukarela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pesara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UTM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5755" y="3624071"/>
            <a:ext cx="10312400" cy="76200"/>
          </a:xfrm>
          <a:custGeom>
            <a:avLst/>
            <a:gdLst/>
            <a:ahLst/>
            <a:cxnLst/>
            <a:rect l="l" t="t" r="r" b="b"/>
            <a:pathLst>
              <a:path w="1031240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312400" h="76200">
                <a:moveTo>
                  <a:pt x="10274300" y="0"/>
                </a:moveTo>
                <a:lnTo>
                  <a:pt x="10259452" y="2988"/>
                </a:lnTo>
                <a:lnTo>
                  <a:pt x="10247344" y="11144"/>
                </a:lnTo>
                <a:lnTo>
                  <a:pt x="10239188" y="23252"/>
                </a:lnTo>
                <a:lnTo>
                  <a:pt x="10236200" y="38100"/>
                </a:lnTo>
                <a:lnTo>
                  <a:pt x="10239188" y="52947"/>
                </a:lnTo>
                <a:lnTo>
                  <a:pt x="10247344" y="65055"/>
                </a:lnTo>
                <a:lnTo>
                  <a:pt x="10259452" y="73211"/>
                </a:lnTo>
                <a:lnTo>
                  <a:pt x="10274300" y="76200"/>
                </a:lnTo>
                <a:lnTo>
                  <a:pt x="10289147" y="73211"/>
                </a:lnTo>
                <a:lnTo>
                  <a:pt x="10301255" y="65055"/>
                </a:lnTo>
                <a:lnTo>
                  <a:pt x="10309411" y="52947"/>
                </a:lnTo>
                <a:lnTo>
                  <a:pt x="10311121" y="44450"/>
                </a:lnTo>
                <a:lnTo>
                  <a:pt x="10274300" y="44450"/>
                </a:lnTo>
                <a:lnTo>
                  <a:pt x="10274300" y="31750"/>
                </a:lnTo>
                <a:lnTo>
                  <a:pt x="10311121" y="31750"/>
                </a:lnTo>
                <a:lnTo>
                  <a:pt x="10309411" y="23252"/>
                </a:lnTo>
                <a:lnTo>
                  <a:pt x="10301255" y="11144"/>
                </a:lnTo>
                <a:lnTo>
                  <a:pt x="10289147" y="2988"/>
                </a:lnTo>
                <a:lnTo>
                  <a:pt x="10274300" y="0"/>
                </a:lnTo>
                <a:close/>
              </a:path>
              <a:path w="1031240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312400" h="76200">
                <a:moveTo>
                  <a:pt x="10237478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237478" y="44450"/>
                </a:lnTo>
                <a:lnTo>
                  <a:pt x="10236200" y="38100"/>
                </a:lnTo>
                <a:lnTo>
                  <a:pt x="10237478" y="31750"/>
                </a:lnTo>
                <a:close/>
              </a:path>
              <a:path w="10312400" h="76200">
                <a:moveTo>
                  <a:pt x="10311121" y="31750"/>
                </a:moveTo>
                <a:lnTo>
                  <a:pt x="10274300" y="31750"/>
                </a:lnTo>
                <a:lnTo>
                  <a:pt x="10274300" y="44450"/>
                </a:lnTo>
                <a:lnTo>
                  <a:pt x="10311121" y="44450"/>
                </a:lnTo>
                <a:lnTo>
                  <a:pt x="10312400" y="38100"/>
                </a:lnTo>
                <a:lnTo>
                  <a:pt x="10311121" y="317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1823" y="3753611"/>
            <a:ext cx="7637780" cy="76200"/>
          </a:xfrm>
          <a:custGeom>
            <a:avLst/>
            <a:gdLst/>
            <a:ahLst/>
            <a:cxnLst/>
            <a:rect l="l" t="t" r="r" b="b"/>
            <a:pathLst>
              <a:path w="76377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37780" h="76200">
                <a:moveTo>
                  <a:pt x="7599299" y="0"/>
                </a:moveTo>
                <a:lnTo>
                  <a:pt x="7584505" y="2988"/>
                </a:lnTo>
                <a:lnTo>
                  <a:pt x="7572390" y="11144"/>
                </a:lnTo>
                <a:lnTo>
                  <a:pt x="7564205" y="23252"/>
                </a:lnTo>
                <a:lnTo>
                  <a:pt x="7561199" y="38100"/>
                </a:lnTo>
                <a:lnTo>
                  <a:pt x="7564205" y="52947"/>
                </a:lnTo>
                <a:lnTo>
                  <a:pt x="7572390" y="65055"/>
                </a:lnTo>
                <a:lnTo>
                  <a:pt x="7584505" y="73211"/>
                </a:lnTo>
                <a:lnTo>
                  <a:pt x="7599299" y="76200"/>
                </a:lnTo>
                <a:lnTo>
                  <a:pt x="7614146" y="73211"/>
                </a:lnTo>
                <a:lnTo>
                  <a:pt x="7626254" y="65055"/>
                </a:lnTo>
                <a:lnTo>
                  <a:pt x="7634410" y="52947"/>
                </a:lnTo>
                <a:lnTo>
                  <a:pt x="7636120" y="44450"/>
                </a:lnTo>
                <a:lnTo>
                  <a:pt x="7599299" y="44450"/>
                </a:lnTo>
                <a:lnTo>
                  <a:pt x="7599299" y="31750"/>
                </a:lnTo>
                <a:lnTo>
                  <a:pt x="7636120" y="31750"/>
                </a:lnTo>
                <a:lnTo>
                  <a:pt x="7634410" y="23252"/>
                </a:lnTo>
                <a:lnTo>
                  <a:pt x="7626254" y="11144"/>
                </a:lnTo>
                <a:lnTo>
                  <a:pt x="7614146" y="2988"/>
                </a:lnTo>
                <a:lnTo>
                  <a:pt x="7599299" y="0"/>
                </a:lnTo>
                <a:close/>
              </a:path>
              <a:path w="763778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7637780" h="76200">
                <a:moveTo>
                  <a:pt x="7562484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7562484" y="44450"/>
                </a:lnTo>
                <a:lnTo>
                  <a:pt x="7561199" y="38100"/>
                </a:lnTo>
                <a:lnTo>
                  <a:pt x="7562484" y="31750"/>
                </a:lnTo>
                <a:close/>
              </a:path>
              <a:path w="7637780" h="76200">
                <a:moveTo>
                  <a:pt x="7636120" y="31750"/>
                </a:moveTo>
                <a:lnTo>
                  <a:pt x="7599299" y="31750"/>
                </a:lnTo>
                <a:lnTo>
                  <a:pt x="7599299" y="44450"/>
                </a:lnTo>
                <a:lnTo>
                  <a:pt x="7636120" y="44450"/>
                </a:lnTo>
                <a:lnTo>
                  <a:pt x="7637399" y="38100"/>
                </a:lnTo>
                <a:lnTo>
                  <a:pt x="7636120" y="317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9744" y="4962318"/>
            <a:ext cx="950175" cy="9003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30090" y="4729734"/>
            <a:ext cx="3744595" cy="136906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587500">
              <a:lnSpc>
                <a:spcPct val="100000"/>
              </a:lnSpc>
            </a:pPr>
            <a:r>
              <a:rPr sz="2400" b="1" spc="-35" dirty="0">
                <a:latin typeface="Calibri"/>
                <a:cs typeface="Calibri"/>
              </a:rPr>
              <a:t>SERTAI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KAMI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271" y="6169152"/>
            <a:ext cx="5401056" cy="2142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9479" y="7540752"/>
            <a:ext cx="5462270" cy="1623060"/>
            <a:chOff x="3459479" y="7540752"/>
            <a:chExt cx="5462270" cy="1623060"/>
          </a:xfrm>
        </p:grpSpPr>
        <p:sp>
          <p:nvSpPr>
            <p:cNvPr id="3" name="object 3"/>
            <p:cNvSpPr/>
            <p:nvPr/>
          </p:nvSpPr>
          <p:spPr>
            <a:xfrm>
              <a:off x="3459479" y="7554468"/>
              <a:ext cx="5462270" cy="1423670"/>
            </a:xfrm>
            <a:custGeom>
              <a:avLst/>
              <a:gdLst/>
              <a:ahLst/>
              <a:cxnLst/>
              <a:rect l="l" t="t" r="r" b="b"/>
              <a:pathLst>
                <a:path w="5462270" h="1423670">
                  <a:moveTo>
                    <a:pt x="667512" y="0"/>
                  </a:moveTo>
                  <a:lnTo>
                    <a:pt x="643763" y="0"/>
                  </a:lnTo>
                  <a:lnTo>
                    <a:pt x="610870" y="380"/>
                  </a:lnTo>
                  <a:lnTo>
                    <a:pt x="545592" y="7746"/>
                  </a:lnTo>
                  <a:lnTo>
                    <a:pt x="482727" y="22351"/>
                  </a:lnTo>
                  <a:lnTo>
                    <a:pt x="422529" y="42925"/>
                  </a:lnTo>
                  <a:lnTo>
                    <a:pt x="364617" y="69976"/>
                  </a:lnTo>
                  <a:lnTo>
                    <a:pt x="309880" y="102996"/>
                  </a:lnTo>
                  <a:lnTo>
                    <a:pt x="258191" y="141223"/>
                  </a:lnTo>
                  <a:lnTo>
                    <a:pt x="210439" y="184657"/>
                  </a:lnTo>
                  <a:lnTo>
                    <a:pt x="167386" y="233171"/>
                  </a:lnTo>
                  <a:lnTo>
                    <a:pt x="127381" y="285495"/>
                  </a:lnTo>
                  <a:lnTo>
                    <a:pt x="92837" y="342264"/>
                  </a:lnTo>
                  <a:lnTo>
                    <a:pt x="62865" y="402716"/>
                  </a:lnTo>
                  <a:lnTo>
                    <a:pt x="38862" y="466724"/>
                  </a:lnTo>
                  <a:lnTo>
                    <a:pt x="19812" y="533780"/>
                  </a:lnTo>
                  <a:lnTo>
                    <a:pt x="7366" y="603249"/>
                  </a:lnTo>
                  <a:lnTo>
                    <a:pt x="762" y="675004"/>
                  </a:lnTo>
                  <a:lnTo>
                    <a:pt x="0" y="711961"/>
                  </a:lnTo>
                  <a:lnTo>
                    <a:pt x="0" y="738504"/>
                  </a:lnTo>
                  <a:lnTo>
                    <a:pt x="3937" y="790930"/>
                  </a:lnTo>
                  <a:lnTo>
                    <a:pt x="10922" y="842022"/>
                  </a:lnTo>
                  <a:lnTo>
                    <a:pt x="20955" y="891400"/>
                  </a:lnTo>
                  <a:lnTo>
                    <a:pt x="33782" y="940358"/>
                  </a:lnTo>
                  <a:lnTo>
                    <a:pt x="50037" y="987158"/>
                  </a:lnTo>
                  <a:lnTo>
                    <a:pt x="68707" y="1032243"/>
                  </a:lnTo>
                  <a:lnTo>
                    <a:pt x="90805" y="1076464"/>
                  </a:lnTo>
                  <a:lnTo>
                    <a:pt x="114935" y="1118120"/>
                  </a:lnTo>
                  <a:lnTo>
                    <a:pt x="141732" y="1157630"/>
                  </a:lnTo>
                  <a:lnTo>
                    <a:pt x="170815" y="1194981"/>
                  </a:lnTo>
                  <a:lnTo>
                    <a:pt x="201930" y="1229766"/>
                  </a:lnTo>
                  <a:lnTo>
                    <a:pt x="235712" y="1262824"/>
                  </a:lnTo>
                  <a:lnTo>
                    <a:pt x="271399" y="1292453"/>
                  </a:lnTo>
                  <a:lnTo>
                    <a:pt x="308737" y="1319504"/>
                  </a:lnTo>
                  <a:lnTo>
                    <a:pt x="347980" y="1343977"/>
                  </a:lnTo>
                  <a:lnTo>
                    <a:pt x="399923" y="1370596"/>
                  </a:lnTo>
                  <a:lnTo>
                    <a:pt x="465582" y="1396364"/>
                  </a:lnTo>
                  <a:lnTo>
                    <a:pt x="535051" y="1413967"/>
                  </a:lnTo>
                  <a:lnTo>
                    <a:pt x="607314" y="1422984"/>
                  </a:lnTo>
                  <a:lnTo>
                    <a:pt x="643763" y="1423415"/>
                  </a:lnTo>
                  <a:lnTo>
                    <a:pt x="660146" y="1423415"/>
                  </a:lnTo>
                  <a:lnTo>
                    <a:pt x="675640" y="1422552"/>
                  </a:lnTo>
                  <a:lnTo>
                    <a:pt x="680720" y="1422552"/>
                  </a:lnTo>
                  <a:lnTo>
                    <a:pt x="706755" y="1420406"/>
                  </a:lnTo>
                  <a:lnTo>
                    <a:pt x="712216" y="1419555"/>
                  </a:lnTo>
                  <a:lnTo>
                    <a:pt x="728091" y="1417408"/>
                  </a:lnTo>
                  <a:lnTo>
                    <a:pt x="737362" y="1415681"/>
                  </a:lnTo>
                  <a:lnTo>
                    <a:pt x="743585" y="1415262"/>
                  </a:lnTo>
                  <a:lnTo>
                    <a:pt x="750189" y="1413535"/>
                  </a:lnTo>
                  <a:lnTo>
                    <a:pt x="767715" y="1410106"/>
                  </a:lnTo>
                  <a:lnTo>
                    <a:pt x="774319" y="1409242"/>
                  </a:lnTo>
                  <a:lnTo>
                    <a:pt x="780923" y="1407528"/>
                  </a:lnTo>
                  <a:lnTo>
                    <a:pt x="788670" y="1405381"/>
                  </a:lnTo>
                  <a:lnTo>
                    <a:pt x="796798" y="1403235"/>
                  </a:lnTo>
                  <a:lnTo>
                    <a:pt x="803783" y="1401521"/>
                  </a:lnTo>
                  <a:lnTo>
                    <a:pt x="811149" y="1398943"/>
                  </a:lnTo>
                  <a:lnTo>
                    <a:pt x="825119" y="1394650"/>
                  </a:lnTo>
                  <a:lnTo>
                    <a:pt x="833374" y="1392504"/>
                  </a:lnTo>
                  <a:lnTo>
                    <a:pt x="840740" y="1389494"/>
                  </a:lnTo>
                  <a:lnTo>
                    <a:pt x="845693" y="1387347"/>
                  </a:lnTo>
                  <a:lnTo>
                    <a:pt x="850773" y="1385633"/>
                  </a:lnTo>
                  <a:lnTo>
                    <a:pt x="860933" y="1381759"/>
                  </a:lnTo>
                  <a:lnTo>
                    <a:pt x="903986" y="1362875"/>
                  </a:lnTo>
                  <a:lnTo>
                    <a:pt x="968502" y="1326807"/>
                  </a:lnTo>
                  <a:lnTo>
                    <a:pt x="1028192" y="1283436"/>
                  </a:lnTo>
                  <a:lnTo>
                    <a:pt x="1083437" y="1232344"/>
                  </a:lnTo>
                  <a:lnTo>
                    <a:pt x="1109853" y="1202715"/>
                  </a:lnTo>
                  <a:lnTo>
                    <a:pt x="1111377" y="1200988"/>
                  </a:lnTo>
                  <a:lnTo>
                    <a:pt x="1114044" y="1197559"/>
                  </a:lnTo>
                  <a:lnTo>
                    <a:pt x="1116457" y="1194981"/>
                  </a:lnTo>
                  <a:lnTo>
                    <a:pt x="1120648" y="1189824"/>
                  </a:lnTo>
                  <a:lnTo>
                    <a:pt x="1124585" y="1184681"/>
                  </a:lnTo>
                  <a:lnTo>
                    <a:pt x="1126490" y="1182535"/>
                  </a:lnTo>
                  <a:lnTo>
                    <a:pt x="1128395" y="1179956"/>
                  </a:lnTo>
                  <a:lnTo>
                    <a:pt x="1133475" y="1173937"/>
                  </a:lnTo>
                  <a:lnTo>
                    <a:pt x="1138174" y="1167498"/>
                  </a:lnTo>
                  <a:lnTo>
                    <a:pt x="1138555" y="1167066"/>
                  </a:lnTo>
                  <a:lnTo>
                    <a:pt x="1139317" y="1166647"/>
                  </a:lnTo>
                  <a:lnTo>
                    <a:pt x="1139698" y="1165783"/>
                  </a:lnTo>
                  <a:lnTo>
                    <a:pt x="1141222" y="1163637"/>
                  </a:lnTo>
                  <a:lnTo>
                    <a:pt x="1142746" y="1161922"/>
                  </a:lnTo>
                  <a:lnTo>
                    <a:pt x="1144397" y="1159776"/>
                  </a:lnTo>
                  <a:lnTo>
                    <a:pt x="1145540" y="1157630"/>
                  </a:lnTo>
                  <a:lnTo>
                    <a:pt x="1151763" y="1149032"/>
                  </a:lnTo>
                  <a:lnTo>
                    <a:pt x="1157224" y="1141310"/>
                  </a:lnTo>
                  <a:lnTo>
                    <a:pt x="1158367" y="1139596"/>
                  </a:lnTo>
                  <a:lnTo>
                    <a:pt x="1159129" y="1138300"/>
                  </a:lnTo>
                  <a:lnTo>
                    <a:pt x="5373116" y="1138300"/>
                  </a:lnTo>
                  <a:lnTo>
                    <a:pt x="5373075" y="342264"/>
                  </a:lnTo>
                  <a:lnTo>
                    <a:pt x="5363718" y="273938"/>
                  </a:lnTo>
                  <a:lnTo>
                    <a:pt x="5347843" y="231901"/>
                  </a:lnTo>
                  <a:lnTo>
                    <a:pt x="5324983" y="194944"/>
                  </a:lnTo>
                  <a:lnTo>
                    <a:pt x="5296535" y="163194"/>
                  </a:lnTo>
                  <a:lnTo>
                    <a:pt x="5262753" y="137794"/>
                  </a:lnTo>
                  <a:lnTo>
                    <a:pt x="5225161" y="120268"/>
                  </a:lnTo>
                  <a:lnTo>
                    <a:pt x="5183632" y="110743"/>
                  </a:lnTo>
                  <a:lnTo>
                    <a:pt x="5162296" y="110362"/>
                  </a:lnTo>
                  <a:lnTo>
                    <a:pt x="987425" y="110362"/>
                  </a:lnTo>
                  <a:lnTo>
                    <a:pt x="968502" y="97408"/>
                  </a:lnTo>
                  <a:lnTo>
                    <a:pt x="929640" y="73913"/>
                  </a:lnTo>
                  <a:lnTo>
                    <a:pt x="889635" y="53212"/>
                  </a:lnTo>
                  <a:lnTo>
                    <a:pt x="847344" y="36067"/>
                  </a:lnTo>
                  <a:lnTo>
                    <a:pt x="803783" y="22351"/>
                  </a:lnTo>
                  <a:lnTo>
                    <a:pt x="759587" y="11175"/>
                  </a:lnTo>
                  <a:lnTo>
                    <a:pt x="713740" y="3809"/>
                  </a:lnTo>
                  <a:lnTo>
                    <a:pt x="667512" y="0"/>
                  </a:lnTo>
                  <a:close/>
                </a:path>
                <a:path w="5462270" h="1423670">
                  <a:moveTo>
                    <a:pt x="5373116" y="1138300"/>
                  </a:moveTo>
                  <a:lnTo>
                    <a:pt x="1159129" y="1138300"/>
                  </a:lnTo>
                  <a:lnTo>
                    <a:pt x="1181989" y="1170508"/>
                  </a:lnTo>
                  <a:lnTo>
                    <a:pt x="1232154" y="1229334"/>
                  </a:lnTo>
                  <a:lnTo>
                    <a:pt x="1288034" y="1281722"/>
                  </a:lnTo>
                  <a:lnTo>
                    <a:pt x="1349375" y="1326807"/>
                  </a:lnTo>
                  <a:lnTo>
                    <a:pt x="1415415" y="1364157"/>
                  </a:lnTo>
                  <a:lnTo>
                    <a:pt x="1485265" y="1392923"/>
                  </a:lnTo>
                  <a:lnTo>
                    <a:pt x="1559052" y="1412684"/>
                  </a:lnTo>
                  <a:lnTo>
                    <a:pt x="1635633" y="1422552"/>
                  </a:lnTo>
                  <a:lnTo>
                    <a:pt x="1674749" y="1423415"/>
                  </a:lnTo>
                  <a:lnTo>
                    <a:pt x="5255768" y="1423415"/>
                  </a:lnTo>
                  <a:lnTo>
                    <a:pt x="5276850" y="1422984"/>
                  </a:lnTo>
                  <a:lnTo>
                    <a:pt x="5317236" y="1413535"/>
                  </a:lnTo>
                  <a:lnTo>
                    <a:pt x="5335778" y="1405813"/>
                  </a:lnTo>
                  <a:lnTo>
                    <a:pt x="5336540" y="1405381"/>
                  </a:lnTo>
                  <a:lnTo>
                    <a:pt x="5337429" y="1405381"/>
                  </a:lnTo>
                  <a:lnTo>
                    <a:pt x="5341239" y="1403235"/>
                  </a:lnTo>
                  <a:lnTo>
                    <a:pt x="5345176" y="1401521"/>
                  </a:lnTo>
                  <a:lnTo>
                    <a:pt x="5360289" y="1392504"/>
                  </a:lnTo>
                  <a:lnTo>
                    <a:pt x="5388610" y="1370596"/>
                  </a:lnTo>
                  <a:lnTo>
                    <a:pt x="5400675" y="1357287"/>
                  </a:lnTo>
                  <a:lnTo>
                    <a:pt x="5401056" y="1357287"/>
                  </a:lnTo>
                  <a:lnTo>
                    <a:pt x="5437505" y="1304480"/>
                  </a:lnTo>
                  <a:lnTo>
                    <a:pt x="5453126" y="1263256"/>
                  </a:lnTo>
                  <a:lnTo>
                    <a:pt x="5460873" y="1219022"/>
                  </a:lnTo>
                  <a:lnTo>
                    <a:pt x="5462016" y="1139596"/>
                  </a:lnTo>
                  <a:lnTo>
                    <a:pt x="5373116" y="1139596"/>
                  </a:lnTo>
                  <a:lnTo>
                    <a:pt x="5373116" y="113830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0163" y="7540752"/>
              <a:ext cx="4386580" cy="1118870"/>
            </a:xfrm>
            <a:custGeom>
              <a:avLst/>
              <a:gdLst/>
              <a:ahLst/>
              <a:cxnLst/>
              <a:rect l="l" t="t" r="r" b="b"/>
              <a:pathLst>
                <a:path w="4386580" h="1118870">
                  <a:moveTo>
                    <a:pt x="4175252" y="0"/>
                  </a:moveTo>
                  <a:lnTo>
                    <a:pt x="0" y="0"/>
                  </a:lnTo>
                  <a:lnTo>
                    <a:pt x="33400" y="24003"/>
                  </a:lnTo>
                  <a:lnTo>
                    <a:pt x="94741" y="80391"/>
                  </a:lnTo>
                  <a:lnTo>
                    <a:pt x="149478" y="144399"/>
                  </a:lnTo>
                  <a:lnTo>
                    <a:pt x="197612" y="214756"/>
                  </a:lnTo>
                  <a:lnTo>
                    <a:pt x="227202" y="272288"/>
                  </a:lnTo>
                  <a:lnTo>
                    <a:pt x="244601" y="312293"/>
                  </a:lnTo>
                  <a:lnTo>
                    <a:pt x="260603" y="353949"/>
                  </a:lnTo>
                  <a:lnTo>
                    <a:pt x="273050" y="396494"/>
                  </a:lnTo>
                  <a:lnTo>
                    <a:pt x="283463" y="440309"/>
                  </a:lnTo>
                  <a:lnTo>
                    <a:pt x="291591" y="485394"/>
                  </a:lnTo>
                  <a:lnTo>
                    <a:pt x="297052" y="530987"/>
                  </a:lnTo>
                  <a:lnTo>
                    <a:pt x="299847" y="577723"/>
                  </a:lnTo>
                  <a:lnTo>
                    <a:pt x="300609" y="629793"/>
                  </a:lnTo>
                  <a:lnTo>
                    <a:pt x="305308" y="671830"/>
                  </a:lnTo>
                  <a:lnTo>
                    <a:pt x="313436" y="713105"/>
                  </a:lnTo>
                  <a:lnTo>
                    <a:pt x="324612" y="753491"/>
                  </a:lnTo>
                  <a:lnTo>
                    <a:pt x="339471" y="791273"/>
                  </a:lnTo>
                  <a:lnTo>
                    <a:pt x="357632" y="826935"/>
                  </a:lnTo>
                  <a:lnTo>
                    <a:pt x="378587" y="860869"/>
                  </a:lnTo>
                  <a:lnTo>
                    <a:pt x="402336" y="891794"/>
                  </a:lnTo>
                  <a:lnTo>
                    <a:pt x="428371" y="921016"/>
                  </a:lnTo>
                  <a:lnTo>
                    <a:pt x="457073" y="946353"/>
                  </a:lnTo>
                  <a:lnTo>
                    <a:pt x="487807" y="969124"/>
                  </a:lnTo>
                  <a:lnTo>
                    <a:pt x="520826" y="988885"/>
                  </a:lnTo>
                  <a:lnTo>
                    <a:pt x="591058" y="1017231"/>
                  </a:lnTo>
                  <a:lnTo>
                    <a:pt x="628776" y="1025398"/>
                  </a:lnTo>
                  <a:lnTo>
                    <a:pt x="667638" y="1029258"/>
                  </a:lnTo>
                  <a:lnTo>
                    <a:pt x="687324" y="1030122"/>
                  </a:lnTo>
                  <a:lnTo>
                    <a:pt x="687324" y="1118616"/>
                  </a:lnTo>
                  <a:lnTo>
                    <a:pt x="4386071" y="1118616"/>
                  </a:lnTo>
                  <a:lnTo>
                    <a:pt x="4386071" y="233299"/>
                  </a:lnTo>
                  <a:lnTo>
                    <a:pt x="4376801" y="163703"/>
                  </a:lnTo>
                  <a:lnTo>
                    <a:pt x="4360799" y="122047"/>
                  </a:lnTo>
                  <a:lnTo>
                    <a:pt x="4337939" y="84581"/>
                  </a:lnTo>
                  <a:lnTo>
                    <a:pt x="4309618" y="52831"/>
                  </a:lnTo>
                  <a:lnTo>
                    <a:pt x="4275836" y="27940"/>
                  </a:lnTo>
                  <a:lnTo>
                    <a:pt x="4238117" y="9906"/>
                  </a:lnTo>
                  <a:lnTo>
                    <a:pt x="4196588" y="381"/>
                  </a:lnTo>
                  <a:lnTo>
                    <a:pt x="4175252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1015" y="430529"/>
            <a:ext cx="51107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055" marR="5080" indent="-554990">
              <a:lnSpc>
                <a:spcPct val="100000"/>
              </a:lnSpc>
              <a:spcBef>
                <a:spcPts val="95"/>
              </a:spcBef>
            </a:pPr>
            <a:r>
              <a:rPr sz="4000" b="1" spc="-390" dirty="0">
                <a:latin typeface="Arial"/>
                <a:cs typeface="Arial"/>
              </a:rPr>
              <a:t>Progr</a:t>
            </a:r>
            <a:r>
              <a:rPr sz="4000" b="1" spc="-400" dirty="0">
                <a:latin typeface="Arial"/>
                <a:cs typeface="Arial"/>
              </a:rPr>
              <a:t>a</a:t>
            </a:r>
            <a:r>
              <a:rPr sz="4000" b="1" spc="-645" dirty="0">
                <a:latin typeface="Arial"/>
                <a:cs typeface="Arial"/>
              </a:rPr>
              <a:t>m</a:t>
            </a:r>
            <a:r>
              <a:rPr sz="4000" b="1" spc="-204" dirty="0">
                <a:latin typeface="Arial"/>
                <a:cs typeface="Arial"/>
              </a:rPr>
              <a:t> </a:t>
            </a:r>
            <a:r>
              <a:rPr sz="4000" b="1" spc="-484" dirty="0">
                <a:latin typeface="Arial"/>
                <a:cs typeface="Arial"/>
              </a:rPr>
              <a:t>P</a:t>
            </a:r>
            <a:r>
              <a:rPr sz="4000" b="1" spc="-400" dirty="0">
                <a:latin typeface="Arial"/>
                <a:cs typeface="Arial"/>
              </a:rPr>
              <a:t>e</a:t>
            </a:r>
            <a:r>
              <a:rPr sz="4000" b="1" spc="-335" dirty="0">
                <a:latin typeface="Arial"/>
                <a:cs typeface="Arial"/>
              </a:rPr>
              <a:t>rkhi</a:t>
            </a:r>
            <a:r>
              <a:rPr sz="4000" b="1" spc="-434" dirty="0">
                <a:latin typeface="Arial"/>
                <a:cs typeface="Arial"/>
              </a:rPr>
              <a:t>d</a:t>
            </a:r>
            <a:r>
              <a:rPr sz="4000" b="1" spc="-525" dirty="0">
                <a:latin typeface="Arial"/>
                <a:cs typeface="Arial"/>
              </a:rPr>
              <a:t>ma</a:t>
            </a:r>
            <a:r>
              <a:rPr sz="4000" b="1" spc="-240" dirty="0">
                <a:latin typeface="Arial"/>
                <a:cs typeface="Arial"/>
              </a:rPr>
              <a:t>t</a:t>
            </a:r>
            <a:r>
              <a:rPr sz="4000" b="1" spc="-320" dirty="0">
                <a:latin typeface="Arial"/>
                <a:cs typeface="Arial"/>
              </a:rPr>
              <a:t>an  </a:t>
            </a:r>
            <a:r>
              <a:rPr sz="4000" b="1" spc="-525" dirty="0">
                <a:latin typeface="Arial"/>
                <a:cs typeface="Arial"/>
              </a:rPr>
              <a:t>UTM</a:t>
            </a:r>
            <a:r>
              <a:rPr sz="4000" b="1" spc="-315" dirty="0">
                <a:latin typeface="Arial"/>
                <a:cs typeface="Arial"/>
              </a:rPr>
              <a:t> </a:t>
            </a:r>
            <a:r>
              <a:rPr sz="4000" b="1" spc="-565" dirty="0">
                <a:latin typeface="Arial"/>
                <a:cs typeface="Arial"/>
              </a:rPr>
              <a:t>AM</a:t>
            </a:r>
            <a:r>
              <a:rPr sz="4000" b="1" spc="-540" dirty="0">
                <a:latin typeface="Arial"/>
                <a:cs typeface="Arial"/>
              </a:rPr>
              <a:t>A</a:t>
            </a:r>
            <a:r>
              <a:rPr sz="4000" b="1" spc="-445" dirty="0">
                <a:latin typeface="Arial"/>
                <a:cs typeface="Arial"/>
              </a:rPr>
              <a:t>L</a:t>
            </a:r>
            <a:r>
              <a:rPr sz="4000" b="1" spc="-254" dirty="0">
                <a:latin typeface="Arial"/>
                <a:cs typeface="Arial"/>
              </a:rPr>
              <a:t> </a:t>
            </a:r>
            <a:r>
              <a:rPr sz="4000" b="1" spc="-445" dirty="0">
                <a:latin typeface="Arial"/>
                <a:cs typeface="Arial"/>
              </a:rPr>
              <a:t>BAKTI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8891" y="2182367"/>
            <a:ext cx="5537200" cy="4238625"/>
            <a:chOff x="278891" y="2182367"/>
            <a:chExt cx="5537200" cy="4238625"/>
          </a:xfrm>
        </p:grpSpPr>
        <p:sp>
          <p:nvSpPr>
            <p:cNvPr id="7" name="object 7"/>
            <p:cNvSpPr/>
            <p:nvPr/>
          </p:nvSpPr>
          <p:spPr>
            <a:xfrm>
              <a:off x="713231" y="2194559"/>
              <a:ext cx="5102860" cy="1424940"/>
            </a:xfrm>
            <a:custGeom>
              <a:avLst/>
              <a:gdLst/>
              <a:ahLst/>
              <a:cxnLst/>
              <a:rect l="l" t="t" r="r" b="b"/>
              <a:pathLst>
                <a:path w="5102860" h="1424939">
                  <a:moveTo>
                    <a:pt x="623570" y="0"/>
                  </a:moveTo>
                  <a:lnTo>
                    <a:pt x="601472" y="0"/>
                  </a:lnTo>
                  <a:lnTo>
                    <a:pt x="570611" y="381"/>
                  </a:lnTo>
                  <a:lnTo>
                    <a:pt x="509651" y="7747"/>
                  </a:lnTo>
                  <a:lnTo>
                    <a:pt x="450888" y="22351"/>
                  </a:lnTo>
                  <a:lnTo>
                    <a:pt x="394665" y="42925"/>
                  </a:lnTo>
                  <a:lnTo>
                    <a:pt x="340614" y="70104"/>
                  </a:lnTo>
                  <a:lnTo>
                    <a:pt x="289471" y="103124"/>
                  </a:lnTo>
                  <a:lnTo>
                    <a:pt x="241223" y="141478"/>
                  </a:lnTo>
                  <a:lnTo>
                    <a:pt x="196608" y="184785"/>
                  </a:lnTo>
                  <a:lnTo>
                    <a:pt x="156337" y="233425"/>
                  </a:lnTo>
                  <a:lnTo>
                    <a:pt x="118973" y="285876"/>
                  </a:lnTo>
                  <a:lnTo>
                    <a:pt x="86690" y="342646"/>
                  </a:lnTo>
                  <a:lnTo>
                    <a:pt x="58762" y="403225"/>
                  </a:lnTo>
                  <a:lnTo>
                    <a:pt x="36271" y="467233"/>
                  </a:lnTo>
                  <a:lnTo>
                    <a:pt x="18503" y="534289"/>
                  </a:lnTo>
                  <a:lnTo>
                    <a:pt x="6896" y="603885"/>
                  </a:lnTo>
                  <a:lnTo>
                    <a:pt x="723" y="675767"/>
                  </a:lnTo>
                  <a:lnTo>
                    <a:pt x="0" y="712724"/>
                  </a:lnTo>
                  <a:lnTo>
                    <a:pt x="0" y="739394"/>
                  </a:lnTo>
                  <a:lnTo>
                    <a:pt x="3632" y="791718"/>
                  </a:lnTo>
                  <a:lnTo>
                    <a:pt x="10160" y="842899"/>
                  </a:lnTo>
                  <a:lnTo>
                    <a:pt x="19583" y="892301"/>
                  </a:lnTo>
                  <a:lnTo>
                    <a:pt x="31559" y="941324"/>
                  </a:lnTo>
                  <a:lnTo>
                    <a:pt x="46799" y="988187"/>
                  </a:lnTo>
                  <a:lnTo>
                    <a:pt x="64211" y="1033399"/>
                  </a:lnTo>
                  <a:lnTo>
                    <a:pt x="84886" y="1077595"/>
                  </a:lnTo>
                  <a:lnTo>
                    <a:pt x="107365" y="1119378"/>
                  </a:lnTo>
                  <a:lnTo>
                    <a:pt x="132397" y="1158875"/>
                  </a:lnTo>
                  <a:lnTo>
                    <a:pt x="159600" y="1196213"/>
                  </a:lnTo>
                  <a:lnTo>
                    <a:pt x="188620" y="1231138"/>
                  </a:lnTo>
                  <a:lnTo>
                    <a:pt x="220179" y="1264158"/>
                  </a:lnTo>
                  <a:lnTo>
                    <a:pt x="253555" y="1293876"/>
                  </a:lnTo>
                  <a:lnTo>
                    <a:pt x="288378" y="1320927"/>
                  </a:lnTo>
                  <a:lnTo>
                    <a:pt x="325018" y="1345438"/>
                  </a:lnTo>
                  <a:lnTo>
                    <a:pt x="373621" y="1372108"/>
                  </a:lnTo>
                  <a:lnTo>
                    <a:pt x="434924" y="1397889"/>
                  </a:lnTo>
                  <a:lnTo>
                    <a:pt x="499859" y="1415542"/>
                  </a:lnTo>
                  <a:lnTo>
                    <a:pt x="567309" y="1424559"/>
                  </a:lnTo>
                  <a:lnTo>
                    <a:pt x="601472" y="1424940"/>
                  </a:lnTo>
                  <a:lnTo>
                    <a:pt x="616712" y="1424940"/>
                  </a:lnTo>
                  <a:lnTo>
                    <a:pt x="631190" y="1424051"/>
                  </a:lnTo>
                  <a:lnTo>
                    <a:pt x="635889" y="1424051"/>
                  </a:lnTo>
                  <a:lnTo>
                    <a:pt x="660146" y="1421892"/>
                  </a:lnTo>
                  <a:lnTo>
                    <a:pt x="671068" y="1420241"/>
                  </a:lnTo>
                  <a:lnTo>
                    <a:pt x="680085" y="1418971"/>
                  </a:lnTo>
                  <a:lnTo>
                    <a:pt x="688848" y="1417193"/>
                  </a:lnTo>
                  <a:lnTo>
                    <a:pt x="694690" y="1416812"/>
                  </a:lnTo>
                  <a:lnTo>
                    <a:pt x="700786" y="1415034"/>
                  </a:lnTo>
                  <a:lnTo>
                    <a:pt x="717169" y="1411605"/>
                  </a:lnTo>
                  <a:lnTo>
                    <a:pt x="723265" y="1410716"/>
                  </a:lnTo>
                  <a:lnTo>
                    <a:pt x="729488" y="1409065"/>
                  </a:lnTo>
                  <a:lnTo>
                    <a:pt x="736727" y="1406906"/>
                  </a:lnTo>
                  <a:lnTo>
                    <a:pt x="750824" y="1402969"/>
                  </a:lnTo>
                  <a:lnTo>
                    <a:pt x="757809" y="1400429"/>
                  </a:lnTo>
                  <a:lnTo>
                    <a:pt x="770890" y="1396111"/>
                  </a:lnTo>
                  <a:lnTo>
                    <a:pt x="778510" y="1393952"/>
                  </a:lnTo>
                  <a:lnTo>
                    <a:pt x="785368" y="1391031"/>
                  </a:lnTo>
                  <a:lnTo>
                    <a:pt x="790067" y="1388872"/>
                  </a:lnTo>
                  <a:lnTo>
                    <a:pt x="794766" y="1387094"/>
                  </a:lnTo>
                  <a:lnTo>
                    <a:pt x="804164" y="1383284"/>
                  </a:lnTo>
                  <a:lnTo>
                    <a:pt x="844423" y="1364361"/>
                  </a:lnTo>
                  <a:lnTo>
                    <a:pt x="904621" y="1328166"/>
                  </a:lnTo>
                  <a:lnTo>
                    <a:pt x="960501" y="1284859"/>
                  </a:lnTo>
                  <a:lnTo>
                    <a:pt x="1012063" y="1233678"/>
                  </a:lnTo>
                  <a:lnTo>
                    <a:pt x="1036701" y="1203960"/>
                  </a:lnTo>
                  <a:lnTo>
                    <a:pt x="1038225" y="1202309"/>
                  </a:lnTo>
                  <a:lnTo>
                    <a:pt x="1040765" y="1198880"/>
                  </a:lnTo>
                  <a:lnTo>
                    <a:pt x="1042924" y="1196213"/>
                  </a:lnTo>
                  <a:lnTo>
                    <a:pt x="1046861" y="1191133"/>
                  </a:lnTo>
                  <a:lnTo>
                    <a:pt x="1050544" y="1185926"/>
                  </a:lnTo>
                  <a:lnTo>
                    <a:pt x="1052322" y="1183767"/>
                  </a:lnTo>
                  <a:lnTo>
                    <a:pt x="1054100" y="1181227"/>
                  </a:lnTo>
                  <a:lnTo>
                    <a:pt x="1058799" y="1175258"/>
                  </a:lnTo>
                  <a:lnTo>
                    <a:pt x="1063244" y="1168781"/>
                  </a:lnTo>
                  <a:lnTo>
                    <a:pt x="1063625" y="1168273"/>
                  </a:lnTo>
                  <a:lnTo>
                    <a:pt x="1064260" y="1167892"/>
                  </a:lnTo>
                  <a:lnTo>
                    <a:pt x="1064641" y="1167003"/>
                  </a:lnTo>
                  <a:lnTo>
                    <a:pt x="1066165" y="1164844"/>
                  </a:lnTo>
                  <a:lnTo>
                    <a:pt x="1067562" y="1163193"/>
                  </a:lnTo>
                  <a:lnTo>
                    <a:pt x="1068959" y="1161034"/>
                  </a:lnTo>
                  <a:lnTo>
                    <a:pt x="1070102" y="1158875"/>
                  </a:lnTo>
                  <a:lnTo>
                    <a:pt x="1075944" y="1150239"/>
                  </a:lnTo>
                  <a:lnTo>
                    <a:pt x="1081024" y="1142492"/>
                  </a:lnTo>
                  <a:lnTo>
                    <a:pt x="1082802" y="1139571"/>
                  </a:lnTo>
                  <a:lnTo>
                    <a:pt x="5019294" y="1139571"/>
                  </a:lnTo>
                  <a:lnTo>
                    <a:pt x="5019253" y="342646"/>
                  </a:lnTo>
                  <a:lnTo>
                    <a:pt x="5010531" y="274193"/>
                  </a:lnTo>
                  <a:lnTo>
                    <a:pt x="4995672" y="232156"/>
                  </a:lnTo>
                  <a:lnTo>
                    <a:pt x="4974335" y="195199"/>
                  </a:lnTo>
                  <a:lnTo>
                    <a:pt x="4947793" y="163322"/>
                  </a:lnTo>
                  <a:lnTo>
                    <a:pt x="4916297" y="137922"/>
                  </a:lnTo>
                  <a:lnTo>
                    <a:pt x="4881118" y="120396"/>
                  </a:lnTo>
                  <a:lnTo>
                    <a:pt x="4842256" y="110871"/>
                  </a:lnTo>
                  <a:lnTo>
                    <a:pt x="4822317" y="110490"/>
                  </a:lnTo>
                  <a:lnTo>
                    <a:pt x="922401" y="110490"/>
                  </a:lnTo>
                  <a:lnTo>
                    <a:pt x="904621" y="97536"/>
                  </a:lnTo>
                  <a:lnTo>
                    <a:pt x="868426" y="73914"/>
                  </a:lnTo>
                  <a:lnTo>
                    <a:pt x="831088" y="53340"/>
                  </a:lnTo>
                  <a:lnTo>
                    <a:pt x="791464" y="36068"/>
                  </a:lnTo>
                  <a:lnTo>
                    <a:pt x="750824" y="22351"/>
                  </a:lnTo>
                  <a:lnTo>
                    <a:pt x="709549" y="11175"/>
                  </a:lnTo>
                  <a:lnTo>
                    <a:pt x="666750" y="3810"/>
                  </a:lnTo>
                  <a:lnTo>
                    <a:pt x="623570" y="0"/>
                  </a:lnTo>
                  <a:close/>
                </a:path>
                <a:path w="5102860" h="1424939">
                  <a:moveTo>
                    <a:pt x="5019294" y="1139571"/>
                  </a:moveTo>
                  <a:lnTo>
                    <a:pt x="1082802" y="1139571"/>
                  </a:lnTo>
                  <a:lnTo>
                    <a:pt x="1104138" y="1171702"/>
                  </a:lnTo>
                  <a:lnTo>
                    <a:pt x="1151001" y="1230630"/>
                  </a:lnTo>
                  <a:lnTo>
                    <a:pt x="1203198" y="1283081"/>
                  </a:lnTo>
                  <a:lnTo>
                    <a:pt x="1260475" y="1328166"/>
                  </a:lnTo>
                  <a:lnTo>
                    <a:pt x="1322197" y="1365631"/>
                  </a:lnTo>
                  <a:lnTo>
                    <a:pt x="1387475" y="1394460"/>
                  </a:lnTo>
                  <a:lnTo>
                    <a:pt x="1456436" y="1414145"/>
                  </a:lnTo>
                  <a:lnTo>
                    <a:pt x="1527937" y="1424051"/>
                  </a:lnTo>
                  <a:lnTo>
                    <a:pt x="1564513" y="1424940"/>
                  </a:lnTo>
                  <a:lnTo>
                    <a:pt x="4909693" y="1424940"/>
                  </a:lnTo>
                  <a:lnTo>
                    <a:pt x="4929378" y="1424559"/>
                  </a:lnTo>
                  <a:lnTo>
                    <a:pt x="4967097" y="1415034"/>
                  </a:lnTo>
                  <a:lnTo>
                    <a:pt x="4984496" y="1407287"/>
                  </a:lnTo>
                  <a:lnTo>
                    <a:pt x="4985131" y="1406906"/>
                  </a:lnTo>
                  <a:lnTo>
                    <a:pt x="4985893" y="1406906"/>
                  </a:lnTo>
                  <a:lnTo>
                    <a:pt x="4989576" y="1404747"/>
                  </a:lnTo>
                  <a:lnTo>
                    <a:pt x="4993132" y="1402969"/>
                  </a:lnTo>
                  <a:lnTo>
                    <a:pt x="5007356" y="1393952"/>
                  </a:lnTo>
                  <a:lnTo>
                    <a:pt x="5033772" y="1372108"/>
                  </a:lnTo>
                  <a:lnTo>
                    <a:pt x="5045075" y="1358773"/>
                  </a:lnTo>
                  <a:lnTo>
                    <a:pt x="5045456" y="1358773"/>
                  </a:lnTo>
                  <a:lnTo>
                    <a:pt x="5045709" y="1358265"/>
                  </a:lnTo>
                  <a:lnTo>
                    <a:pt x="5058409" y="1342009"/>
                  </a:lnTo>
                  <a:lnTo>
                    <a:pt x="5079492" y="1305814"/>
                  </a:lnTo>
                  <a:lnTo>
                    <a:pt x="5093970" y="1264666"/>
                  </a:lnTo>
                  <a:lnTo>
                    <a:pt x="5101208" y="1220343"/>
                  </a:lnTo>
                  <a:lnTo>
                    <a:pt x="5102247" y="1198880"/>
                  </a:lnTo>
                  <a:lnTo>
                    <a:pt x="5102352" y="1140841"/>
                  </a:lnTo>
                  <a:lnTo>
                    <a:pt x="5019294" y="1140841"/>
                  </a:lnTo>
                  <a:lnTo>
                    <a:pt x="5019294" y="1139571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3916" y="2182367"/>
              <a:ext cx="4097020" cy="1120140"/>
            </a:xfrm>
            <a:custGeom>
              <a:avLst/>
              <a:gdLst/>
              <a:ahLst/>
              <a:cxnLst/>
              <a:rect l="l" t="t" r="r" b="b"/>
              <a:pathLst>
                <a:path w="4097020" h="1120139">
                  <a:moveTo>
                    <a:pt x="3899535" y="0"/>
                  </a:moveTo>
                  <a:lnTo>
                    <a:pt x="0" y="0"/>
                  </a:lnTo>
                  <a:lnTo>
                    <a:pt x="31241" y="24129"/>
                  </a:lnTo>
                  <a:lnTo>
                    <a:pt x="88519" y="80390"/>
                  </a:lnTo>
                  <a:lnTo>
                    <a:pt x="139700" y="144525"/>
                  </a:lnTo>
                  <a:lnTo>
                    <a:pt x="184658" y="215137"/>
                  </a:lnTo>
                  <a:lnTo>
                    <a:pt x="212216" y="272668"/>
                  </a:lnTo>
                  <a:lnTo>
                    <a:pt x="228472" y="312674"/>
                  </a:lnTo>
                  <a:lnTo>
                    <a:pt x="243332" y="354456"/>
                  </a:lnTo>
                  <a:lnTo>
                    <a:pt x="255015" y="397001"/>
                  </a:lnTo>
                  <a:lnTo>
                    <a:pt x="264795" y="440943"/>
                  </a:lnTo>
                  <a:lnTo>
                    <a:pt x="272415" y="486028"/>
                  </a:lnTo>
                  <a:lnTo>
                    <a:pt x="277495" y="531622"/>
                  </a:lnTo>
                  <a:lnTo>
                    <a:pt x="280034" y="578611"/>
                  </a:lnTo>
                  <a:lnTo>
                    <a:pt x="280797" y="630554"/>
                  </a:lnTo>
                  <a:lnTo>
                    <a:pt x="285115" y="672718"/>
                  </a:lnTo>
                  <a:lnTo>
                    <a:pt x="292734" y="714121"/>
                  </a:lnTo>
                  <a:lnTo>
                    <a:pt x="303276" y="754506"/>
                  </a:lnTo>
                  <a:lnTo>
                    <a:pt x="316991" y="792352"/>
                  </a:lnTo>
                  <a:lnTo>
                    <a:pt x="334009" y="828039"/>
                  </a:lnTo>
                  <a:lnTo>
                    <a:pt x="353695" y="862076"/>
                  </a:lnTo>
                  <a:lnTo>
                    <a:pt x="400050" y="922273"/>
                  </a:lnTo>
                  <a:lnTo>
                    <a:pt x="455548" y="970406"/>
                  </a:lnTo>
                  <a:lnTo>
                    <a:pt x="518286" y="1005712"/>
                  </a:lnTo>
                  <a:lnTo>
                    <a:pt x="587247" y="1026794"/>
                  </a:lnTo>
                  <a:lnTo>
                    <a:pt x="641985" y="1031493"/>
                  </a:lnTo>
                  <a:lnTo>
                    <a:pt x="641985" y="1120139"/>
                  </a:lnTo>
                  <a:lnTo>
                    <a:pt x="4096512" y="1120139"/>
                  </a:lnTo>
                  <a:lnTo>
                    <a:pt x="4096512" y="233552"/>
                  </a:lnTo>
                  <a:lnTo>
                    <a:pt x="4087749" y="163829"/>
                  </a:lnTo>
                  <a:lnTo>
                    <a:pt x="4072890" y="122174"/>
                  </a:lnTo>
                  <a:lnTo>
                    <a:pt x="4051554" y="84708"/>
                  </a:lnTo>
                  <a:lnTo>
                    <a:pt x="4025011" y="52958"/>
                  </a:lnTo>
                  <a:lnTo>
                    <a:pt x="3993515" y="27939"/>
                  </a:lnTo>
                  <a:lnTo>
                    <a:pt x="3958336" y="9905"/>
                  </a:lnTo>
                  <a:lnTo>
                    <a:pt x="3919474" y="380"/>
                  </a:lnTo>
                  <a:lnTo>
                    <a:pt x="3899535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891" y="4995672"/>
              <a:ext cx="5102860" cy="1424940"/>
            </a:xfrm>
            <a:custGeom>
              <a:avLst/>
              <a:gdLst/>
              <a:ahLst/>
              <a:cxnLst/>
              <a:rect l="l" t="t" r="r" b="b"/>
              <a:pathLst>
                <a:path w="5102860" h="1424939">
                  <a:moveTo>
                    <a:pt x="623557" y="0"/>
                  </a:moveTo>
                  <a:lnTo>
                    <a:pt x="601433" y="0"/>
                  </a:lnTo>
                  <a:lnTo>
                    <a:pt x="570598" y="380"/>
                  </a:lnTo>
                  <a:lnTo>
                    <a:pt x="509651" y="7747"/>
                  </a:lnTo>
                  <a:lnTo>
                    <a:pt x="450888" y="22351"/>
                  </a:lnTo>
                  <a:lnTo>
                    <a:pt x="394665" y="42925"/>
                  </a:lnTo>
                  <a:lnTo>
                    <a:pt x="340614" y="70103"/>
                  </a:lnTo>
                  <a:lnTo>
                    <a:pt x="289471" y="103124"/>
                  </a:lnTo>
                  <a:lnTo>
                    <a:pt x="241223" y="141477"/>
                  </a:lnTo>
                  <a:lnTo>
                    <a:pt x="196608" y="184785"/>
                  </a:lnTo>
                  <a:lnTo>
                    <a:pt x="156337" y="233425"/>
                  </a:lnTo>
                  <a:lnTo>
                    <a:pt x="118973" y="285876"/>
                  </a:lnTo>
                  <a:lnTo>
                    <a:pt x="86690" y="342645"/>
                  </a:lnTo>
                  <a:lnTo>
                    <a:pt x="58762" y="403225"/>
                  </a:lnTo>
                  <a:lnTo>
                    <a:pt x="36271" y="467232"/>
                  </a:lnTo>
                  <a:lnTo>
                    <a:pt x="18503" y="534288"/>
                  </a:lnTo>
                  <a:lnTo>
                    <a:pt x="6896" y="603885"/>
                  </a:lnTo>
                  <a:lnTo>
                    <a:pt x="723" y="675766"/>
                  </a:lnTo>
                  <a:lnTo>
                    <a:pt x="0" y="712724"/>
                  </a:lnTo>
                  <a:lnTo>
                    <a:pt x="0" y="739393"/>
                  </a:lnTo>
                  <a:lnTo>
                    <a:pt x="3632" y="791717"/>
                  </a:lnTo>
                  <a:lnTo>
                    <a:pt x="10160" y="842899"/>
                  </a:lnTo>
                  <a:lnTo>
                    <a:pt x="19583" y="892301"/>
                  </a:lnTo>
                  <a:lnTo>
                    <a:pt x="31559" y="941324"/>
                  </a:lnTo>
                  <a:lnTo>
                    <a:pt x="46799" y="988187"/>
                  </a:lnTo>
                  <a:lnTo>
                    <a:pt x="64211" y="1033399"/>
                  </a:lnTo>
                  <a:lnTo>
                    <a:pt x="84886" y="1077594"/>
                  </a:lnTo>
                  <a:lnTo>
                    <a:pt x="107365" y="1119377"/>
                  </a:lnTo>
                  <a:lnTo>
                    <a:pt x="132397" y="1158875"/>
                  </a:lnTo>
                  <a:lnTo>
                    <a:pt x="159600" y="1196213"/>
                  </a:lnTo>
                  <a:lnTo>
                    <a:pt x="188620" y="1231138"/>
                  </a:lnTo>
                  <a:lnTo>
                    <a:pt x="220179" y="1264157"/>
                  </a:lnTo>
                  <a:lnTo>
                    <a:pt x="253555" y="1293876"/>
                  </a:lnTo>
                  <a:lnTo>
                    <a:pt x="288378" y="1320927"/>
                  </a:lnTo>
                  <a:lnTo>
                    <a:pt x="325018" y="1345438"/>
                  </a:lnTo>
                  <a:lnTo>
                    <a:pt x="373621" y="1372108"/>
                  </a:lnTo>
                  <a:lnTo>
                    <a:pt x="434924" y="1397889"/>
                  </a:lnTo>
                  <a:lnTo>
                    <a:pt x="499859" y="1415541"/>
                  </a:lnTo>
                  <a:lnTo>
                    <a:pt x="567334" y="1424558"/>
                  </a:lnTo>
                  <a:lnTo>
                    <a:pt x="601433" y="1424939"/>
                  </a:lnTo>
                  <a:lnTo>
                    <a:pt x="616661" y="1424939"/>
                  </a:lnTo>
                  <a:lnTo>
                    <a:pt x="631177" y="1424051"/>
                  </a:lnTo>
                  <a:lnTo>
                    <a:pt x="635889" y="1424051"/>
                  </a:lnTo>
                  <a:lnTo>
                    <a:pt x="660196" y="1421891"/>
                  </a:lnTo>
                  <a:lnTo>
                    <a:pt x="671080" y="1420240"/>
                  </a:lnTo>
                  <a:lnTo>
                    <a:pt x="680148" y="1418970"/>
                  </a:lnTo>
                  <a:lnTo>
                    <a:pt x="688848" y="1417192"/>
                  </a:lnTo>
                  <a:lnTo>
                    <a:pt x="694651" y="1416811"/>
                  </a:lnTo>
                  <a:lnTo>
                    <a:pt x="700824" y="1415033"/>
                  </a:lnTo>
                  <a:lnTo>
                    <a:pt x="717143" y="1411604"/>
                  </a:lnTo>
                  <a:lnTo>
                    <a:pt x="723315" y="1410715"/>
                  </a:lnTo>
                  <a:lnTo>
                    <a:pt x="729475" y="1409064"/>
                  </a:lnTo>
                  <a:lnTo>
                    <a:pt x="736727" y="1406905"/>
                  </a:lnTo>
                  <a:lnTo>
                    <a:pt x="744346" y="1404746"/>
                  </a:lnTo>
                  <a:lnTo>
                    <a:pt x="750874" y="1402969"/>
                  </a:lnTo>
                  <a:lnTo>
                    <a:pt x="757770" y="1400428"/>
                  </a:lnTo>
                  <a:lnTo>
                    <a:pt x="770826" y="1396110"/>
                  </a:lnTo>
                  <a:lnTo>
                    <a:pt x="778446" y="1393952"/>
                  </a:lnTo>
                  <a:lnTo>
                    <a:pt x="785342" y="1391030"/>
                  </a:lnTo>
                  <a:lnTo>
                    <a:pt x="790054" y="1388871"/>
                  </a:lnTo>
                  <a:lnTo>
                    <a:pt x="794766" y="1387094"/>
                  </a:lnTo>
                  <a:lnTo>
                    <a:pt x="804202" y="1383283"/>
                  </a:lnTo>
                  <a:lnTo>
                    <a:pt x="844461" y="1364360"/>
                  </a:lnTo>
                  <a:lnTo>
                    <a:pt x="904684" y="1328165"/>
                  </a:lnTo>
                  <a:lnTo>
                    <a:pt x="960539" y="1284858"/>
                  </a:lnTo>
                  <a:lnTo>
                    <a:pt x="1012063" y="1233677"/>
                  </a:lnTo>
                  <a:lnTo>
                    <a:pt x="1036701" y="1203960"/>
                  </a:lnTo>
                  <a:lnTo>
                    <a:pt x="1038225" y="1202308"/>
                  </a:lnTo>
                  <a:lnTo>
                    <a:pt x="1040764" y="1198879"/>
                  </a:lnTo>
                  <a:lnTo>
                    <a:pt x="1042924" y="1196213"/>
                  </a:lnTo>
                  <a:lnTo>
                    <a:pt x="1046861" y="1191132"/>
                  </a:lnTo>
                  <a:lnTo>
                    <a:pt x="1050544" y="1185926"/>
                  </a:lnTo>
                  <a:lnTo>
                    <a:pt x="1052321" y="1183766"/>
                  </a:lnTo>
                  <a:lnTo>
                    <a:pt x="1054100" y="1181227"/>
                  </a:lnTo>
                  <a:lnTo>
                    <a:pt x="1058799" y="1175257"/>
                  </a:lnTo>
                  <a:lnTo>
                    <a:pt x="1063244" y="1168780"/>
                  </a:lnTo>
                  <a:lnTo>
                    <a:pt x="1063625" y="1168273"/>
                  </a:lnTo>
                  <a:lnTo>
                    <a:pt x="1064260" y="1167891"/>
                  </a:lnTo>
                  <a:lnTo>
                    <a:pt x="1064641" y="1167002"/>
                  </a:lnTo>
                  <a:lnTo>
                    <a:pt x="1066164" y="1164843"/>
                  </a:lnTo>
                  <a:lnTo>
                    <a:pt x="1067562" y="1163192"/>
                  </a:lnTo>
                  <a:lnTo>
                    <a:pt x="1068958" y="1161033"/>
                  </a:lnTo>
                  <a:lnTo>
                    <a:pt x="1070102" y="1158875"/>
                  </a:lnTo>
                  <a:lnTo>
                    <a:pt x="1075944" y="1150239"/>
                  </a:lnTo>
                  <a:lnTo>
                    <a:pt x="1081024" y="1142491"/>
                  </a:lnTo>
                  <a:lnTo>
                    <a:pt x="1082802" y="1139570"/>
                  </a:lnTo>
                  <a:lnTo>
                    <a:pt x="5019294" y="1139570"/>
                  </a:lnTo>
                  <a:lnTo>
                    <a:pt x="5019253" y="342645"/>
                  </a:lnTo>
                  <a:lnTo>
                    <a:pt x="5010531" y="274192"/>
                  </a:lnTo>
                  <a:lnTo>
                    <a:pt x="4995672" y="232155"/>
                  </a:lnTo>
                  <a:lnTo>
                    <a:pt x="4974336" y="195199"/>
                  </a:lnTo>
                  <a:lnTo>
                    <a:pt x="4947793" y="163322"/>
                  </a:lnTo>
                  <a:lnTo>
                    <a:pt x="4916297" y="137922"/>
                  </a:lnTo>
                  <a:lnTo>
                    <a:pt x="4881118" y="120395"/>
                  </a:lnTo>
                  <a:lnTo>
                    <a:pt x="4842256" y="110870"/>
                  </a:lnTo>
                  <a:lnTo>
                    <a:pt x="4822317" y="110489"/>
                  </a:lnTo>
                  <a:lnTo>
                    <a:pt x="922451" y="110489"/>
                  </a:lnTo>
                  <a:lnTo>
                    <a:pt x="904684" y="97536"/>
                  </a:lnTo>
                  <a:lnTo>
                    <a:pt x="868413" y="73913"/>
                  </a:lnTo>
                  <a:lnTo>
                    <a:pt x="831049" y="53339"/>
                  </a:lnTo>
                  <a:lnTo>
                    <a:pt x="791502" y="36067"/>
                  </a:lnTo>
                  <a:lnTo>
                    <a:pt x="750874" y="22351"/>
                  </a:lnTo>
                  <a:lnTo>
                    <a:pt x="709523" y="11175"/>
                  </a:lnTo>
                  <a:lnTo>
                    <a:pt x="666724" y="3810"/>
                  </a:lnTo>
                  <a:lnTo>
                    <a:pt x="623557" y="0"/>
                  </a:lnTo>
                  <a:close/>
                </a:path>
                <a:path w="5102860" h="1424939">
                  <a:moveTo>
                    <a:pt x="5019294" y="1139570"/>
                  </a:moveTo>
                  <a:lnTo>
                    <a:pt x="1082802" y="1139570"/>
                  </a:lnTo>
                  <a:lnTo>
                    <a:pt x="1104138" y="1171702"/>
                  </a:lnTo>
                  <a:lnTo>
                    <a:pt x="1151001" y="1230629"/>
                  </a:lnTo>
                  <a:lnTo>
                    <a:pt x="1203198" y="1283080"/>
                  </a:lnTo>
                  <a:lnTo>
                    <a:pt x="1260475" y="1328165"/>
                  </a:lnTo>
                  <a:lnTo>
                    <a:pt x="1322196" y="1365630"/>
                  </a:lnTo>
                  <a:lnTo>
                    <a:pt x="1387475" y="1394459"/>
                  </a:lnTo>
                  <a:lnTo>
                    <a:pt x="1456435" y="1414145"/>
                  </a:lnTo>
                  <a:lnTo>
                    <a:pt x="1527937" y="1424051"/>
                  </a:lnTo>
                  <a:lnTo>
                    <a:pt x="1564513" y="1424939"/>
                  </a:lnTo>
                  <a:lnTo>
                    <a:pt x="4909693" y="1424939"/>
                  </a:lnTo>
                  <a:lnTo>
                    <a:pt x="4929378" y="1424558"/>
                  </a:lnTo>
                  <a:lnTo>
                    <a:pt x="4967097" y="1415033"/>
                  </a:lnTo>
                  <a:lnTo>
                    <a:pt x="4984496" y="1407286"/>
                  </a:lnTo>
                  <a:lnTo>
                    <a:pt x="4985131" y="1406905"/>
                  </a:lnTo>
                  <a:lnTo>
                    <a:pt x="4985893" y="1406905"/>
                  </a:lnTo>
                  <a:lnTo>
                    <a:pt x="4989576" y="1404746"/>
                  </a:lnTo>
                  <a:lnTo>
                    <a:pt x="4993132" y="1402969"/>
                  </a:lnTo>
                  <a:lnTo>
                    <a:pt x="5007356" y="1393952"/>
                  </a:lnTo>
                  <a:lnTo>
                    <a:pt x="5033772" y="1372108"/>
                  </a:lnTo>
                  <a:lnTo>
                    <a:pt x="5045075" y="1358772"/>
                  </a:lnTo>
                  <a:lnTo>
                    <a:pt x="5045456" y="1358772"/>
                  </a:lnTo>
                  <a:lnTo>
                    <a:pt x="5045710" y="1358264"/>
                  </a:lnTo>
                  <a:lnTo>
                    <a:pt x="5058410" y="1342008"/>
                  </a:lnTo>
                  <a:lnTo>
                    <a:pt x="5079492" y="1305814"/>
                  </a:lnTo>
                  <a:lnTo>
                    <a:pt x="5093970" y="1264665"/>
                  </a:lnTo>
                  <a:lnTo>
                    <a:pt x="5101209" y="1220342"/>
                  </a:lnTo>
                  <a:lnTo>
                    <a:pt x="5102247" y="1198879"/>
                  </a:lnTo>
                  <a:lnTo>
                    <a:pt x="5102352" y="1140840"/>
                  </a:lnTo>
                  <a:lnTo>
                    <a:pt x="5019294" y="1140840"/>
                  </a:lnTo>
                  <a:lnTo>
                    <a:pt x="5019294" y="113957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2624" y="4983479"/>
              <a:ext cx="4097020" cy="1118870"/>
            </a:xfrm>
            <a:custGeom>
              <a:avLst/>
              <a:gdLst/>
              <a:ahLst/>
              <a:cxnLst/>
              <a:rect l="l" t="t" r="r" b="b"/>
              <a:pathLst>
                <a:path w="4097020" h="1118870">
                  <a:moveTo>
                    <a:pt x="3899535" y="0"/>
                  </a:moveTo>
                  <a:lnTo>
                    <a:pt x="0" y="0"/>
                  </a:lnTo>
                  <a:lnTo>
                    <a:pt x="31191" y="24003"/>
                  </a:lnTo>
                  <a:lnTo>
                    <a:pt x="88518" y="80391"/>
                  </a:lnTo>
                  <a:lnTo>
                    <a:pt x="139700" y="144399"/>
                  </a:lnTo>
                  <a:lnTo>
                    <a:pt x="184657" y="214757"/>
                  </a:lnTo>
                  <a:lnTo>
                    <a:pt x="212216" y="272288"/>
                  </a:lnTo>
                  <a:lnTo>
                    <a:pt x="228472" y="312293"/>
                  </a:lnTo>
                  <a:lnTo>
                    <a:pt x="243331" y="353949"/>
                  </a:lnTo>
                  <a:lnTo>
                    <a:pt x="255015" y="396494"/>
                  </a:lnTo>
                  <a:lnTo>
                    <a:pt x="264794" y="440309"/>
                  </a:lnTo>
                  <a:lnTo>
                    <a:pt x="272414" y="485394"/>
                  </a:lnTo>
                  <a:lnTo>
                    <a:pt x="277494" y="530987"/>
                  </a:lnTo>
                  <a:lnTo>
                    <a:pt x="280034" y="577723"/>
                  </a:lnTo>
                  <a:lnTo>
                    <a:pt x="280797" y="629793"/>
                  </a:lnTo>
                  <a:lnTo>
                    <a:pt x="285114" y="671830"/>
                  </a:lnTo>
                  <a:lnTo>
                    <a:pt x="292734" y="713105"/>
                  </a:lnTo>
                  <a:lnTo>
                    <a:pt x="303275" y="753491"/>
                  </a:lnTo>
                  <a:lnTo>
                    <a:pt x="316991" y="791337"/>
                  </a:lnTo>
                  <a:lnTo>
                    <a:pt x="334009" y="826897"/>
                  </a:lnTo>
                  <a:lnTo>
                    <a:pt x="353694" y="860933"/>
                  </a:lnTo>
                  <a:lnTo>
                    <a:pt x="400050" y="921004"/>
                  </a:lnTo>
                  <a:lnTo>
                    <a:pt x="455549" y="969137"/>
                  </a:lnTo>
                  <a:lnTo>
                    <a:pt x="518287" y="1004316"/>
                  </a:lnTo>
                  <a:lnTo>
                    <a:pt x="587248" y="1025398"/>
                  </a:lnTo>
                  <a:lnTo>
                    <a:pt x="641984" y="1030097"/>
                  </a:lnTo>
                  <a:lnTo>
                    <a:pt x="641984" y="1118616"/>
                  </a:lnTo>
                  <a:lnTo>
                    <a:pt x="4096512" y="1118616"/>
                  </a:lnTo>
                  <a:lnTo>
                    <a:pt x="4096512" y="233299"/>
                  </a:lnTo>
                  <a:lnTo>
                    <a:pt x="4087749" y="163703"/>
                  </a:lnTo>
                  <a:lnTo>
                    <a:pt x="4072890" y="122047"/>
                  </a:lnTo>
                  <a:lnTo>
                    <a:pt x="4051554" y="84582"/>
                  </a:lnTo>
                  <a:lnTo>
                    <a:pt x="4025011" y="52832"/>
                  </a:lnTo>
                  <a:lnTo>
                    <a:pt x="3993515" y="27940"/>
                  </a:lnTo>
                  <a:lnTo>
                    <a:pt x="3958336" y="9906"/>
                  </a:lnTo>
                  <a:lnTo>
                    <a:pt x="3919474" y="381"/>
                  </a:lnTo>
                  <a:lnTo>
                    <a:pt x="3899535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202423" y="2767583"/>
            <a:ext cx="5102860" cy="1435735"/>
            <a:chOff x="7202423" y="2767583"/>
            <a:chExt cx="5102860" cy="1435735"/>
          </a:xfrm>
        </p:grpSpPr>
        <p:sp>
          <p:nvSpPr>
            <p:cNvPr id="12" name="object 12"/>
            <p:cNvSpPr/>
            <p:nvPr/>
          </p:nvSpPr>
          <p:spPr>
            <a:xfrm>
              <a:off x="7202423" y="2781299"/>
              <a:ext cx="5102860" cy="1422400"/>
            </a:xfrm>
            <a:custGeom>
              <a:avLst/>
              <a:gdLst/>
              <a:ahLst/>
              <a:cxnLst/>
              <a:rect l="l" t="t" r="r" b="b"/>
              <a:pathLst>
                <a:path w="5102859" h="1422400">
                  <a:moveTo>
                    <a:pt x="623570" y="0"/>
                  </a:moveTo>
                  <a:lnTo>
                    <a:pt x="601472" y="0"/>
                  </a:lnTo>
                  <a:lnTo>
                    <a:pt x="570610" y="380"/>
                  </a:lnTo>
                  <a:lnTo>
                    <a:pt x="509650" y="7747"/>
                  </a:lnTo>
                  <a:lnTo>
                    <a:pt x="450850" y="22351"/>
                  </a:lnTo>
                  <a:lnTo>
                    <a:pt x="394716" y="42925"/>
                  </a:lnTo>
                  <a:lnTo>
                    <a:pt x="340614" y="69976"/>
                  </a:lnTo>
                  <a:lnTo>
                    <a:pt x="289432" y="102997"/>
                  </a:lnTo>
                  <a:lnTo>
                    <a:pt x="241173" y="141097"/>
                  </a:lnTo>
                  <a:lnTo>
                    <a:pt x="196596" y="184403"/>
                  </a:lnTo>
                  <a:lnTo>
                    <a:pt x="156336" y="232918"/>
                  </a:lnTo>
                  <a:lnTo>
                    <a:pt x="118999" y="285242"/>
                  </a:lnTo>
                  <a:lnTo>
                    <a:pt x="86741" y="341884"/>
                  </a:lnTo>
                  <a:lnTo>
                    <a:pt x="58800" y="402336"/>
                  </a:lnTo>
                  <a:lnTo>
                    <a:pt x="36322" y="466216"/>
                  </a:lnTo>
                  <a:lnTo>
                    <a:pt x="18542" y="533146"/>
                  </a:lnTo>
                  <a:lnTo>
                    <a:pt x="6857" y="602614"/>
                  </a:lnTo>
                  <a:lnTo>
                    <a:pt x="761" y="674242"/>
                  </a:lnTo>
                  <a:lnTo>
                    <a:pt x="0" y="711200"/>
                  </a:lnTo>
                  <a:lnTo>
                    <a:pt x="0" y="737742"/>
                  </a:lnTo>
                  <a:lnTo>
                    <a:pt x="3682" y="790066"/>
                  </a:lnTo>
                  <a:lnTo>
                    <a:pt x="10159" y="841121"/>
                  </a:lnTo>
                  <a:lnTo>
                    <a:pt x="19557" y="890397"/>
                  </a:lnTo>
                  <a:lnTo>
                    <a:pt x="31496" y="939291"/>
                  </a:lnTo>
                  <a:lnTo>
                    <a:pt x="46735" y="986154"/>
                  </a:lnTo>
                  <a:lnTo>
                    <a:pt x="64261" y="1031113"/>
                  </a:lnTo>
                  <a:lnTo>
                    <a:pt x="84835" y="1075309"/>
                  </a:lnTo>
                  <a:lnTo>
                    <a:pt x="107315" y="1116964"/>
                  </a:lnTo>
                  <a:lnTo>
                    <a:pt x="132460" y="1156335"/>
                  </a:lnTo>
                  <a:lnTo>
                    <a:pt x="159639" y="1193673"/>
                  </a:lnTo>
                  <a:lnTo>
                    <a:pt x="188595" y="1228471"/>
                  </a:lnTo>
                  <a:lnTo>
                    <a:pt x="220218" y="1261490"/>
                  </a:lnTo>
                  <a:lnTo>
                    <a:pt x="253619" y="1291082"/>
                  </a:lnTo>
                  <a:lnTo>
                    <a:pt x="288417" y="1318133"/>
                  </a:lnTo>
                  <a:lnTo>
                    <a:pt x="324993" y="1342516"/>
                  </a:lnTo>
                  <a:lnTo>
                    <a:pt x="373633" y="1369187"/>
                  </a:lnTo>
                  <a:lnTo>
                    <a:pt x="434975" y="1394840"/>
                  </a:lnTo>
                  <a:lnTo>
                    <a:pt x="499872" y="1412494"/>
                  </a:lnTo>
                  <a:lnTo>
                    <a:pt x="567308" y="1421511"/>
                  </a:lnTo>
                  <a:lnTo>
                    <a:pt x="601472" y="1421891"/>
                  </a:lnTo>
                  <a:lnTo>
                    <a:pt x="616711" y="1421891"/>
                  </a:lnTo>
                  <a:lnTo>
                    <a:pt x="631190" y="1421002"/>
                  </a:lnTo>
                  <a:lnTo>
                    <a:pt x="635889" y="1421002"/>
                  </a:lnTo>
                  <a:lnTo>
                    <a:pt x="660146" y="1418844"/>
                  </a:lnTo>
                  <a:lnTo>
                    <a:pt x="671068" y="1417192"/>
                  </a:lnTo>
                  <a:lnTo>
                    <a:pt x="680084" y="1415923"/>
                  </a:lnTo>
                  <a:lnTo>
                    <a:pt x="688848" y="1414145"/>
                  </a:lnTo>
                  <a:lnTo>
                    <a:pt x="694690" y="1413764"/>
                  </a:lnTo>
                  <a:lnTo>
                    <a:pt x="700785" y="1411986"/>
                  </a:lnTo>
                  <a:lnTo>
                    <a:pt x="717169" y="1408557"/>
                  </a:lnTo>
                  <a:lnTo>
                    <a:pt x="723265" y="1407795"/>
                  </a:lnTo>
                  <a:lnTo>
                    <a:pt x="729487" y="1406016"/>
                  </a:lnTo>
                  <a:lnTo>
                    <a:pt x="736726" y="1403858"/>
                  </a:lnTo>
                  <a:lnTo>
                    <a:pt x="744347" y="1401699"/>
                  </a:lnTo>
                  <a:lnTo>
                    <a:pt x="750824" y="1400048"/>
                  </a:lnTo>
                  <a:lnTo>
                    <a:pt x="757808" y="1397380"/>
                  </a:lnTo>
                  <a:lnTo>
                    <a:pt x="764285" y="1395349"/>
                  </a:lnTo>
                  <a:lnTo>
                    <a:pt x="770890" y="1393189"/>
                  </a:lnTo>
                  <a:lnTo>
                    <a:pt x="778509" y="1391030"/>
                  </a:lnTo>
                  <a:lnTo>
                    <a:pt x="785368" y="1387983"/>
                  </a:lnTo>
                  <a:lnTo>
                    <a:pt x="790067" y="1385824"/>
                  </a:lnTo>
                  <a:lnTo>
                    <a:pt x="794766" y="1384173"/>
                  </a:lnTo>
                  <a:lnTo>
                    <a:pt x="844423" y="1361439"/>
                  </a:lnTo>
                  <a:lnTo>
                    <a:pt x="904621" y="1325372"/>
                  </a:lnTo>
                  <a:lnTo>
                    <a:pt x="960501" y="1282064"/>
                  </a:lnTo>
                  <a:lnTo>
                    <a:pt x="1012062" y="1231011"/>
                  </a:lnTo>
                  <a:lnTo>
                    <a:pt x="1036701" y="1201420"/>
                  </a:lnTo>
                  <a:lnTo>
                    <a:pt x="1038225" y="1199769"/>
                  </a:lnTo>
                  <a:lnTo>
                    <a:pt x="1040765" y="1196213"/>
                  </a:lnTo>
                  <a:lnTo>
                    <a:pt x="1042924" y="1193673"/>
                  </a:lnTo>
                  <a:lnTo>
                    <a:pt x="1046860" y="1188592"/>
                  </a:lnTo>
                  <a:lnTo>
                    <a:pt x="1050544" y="1183386"/>
                  </a:lnTo>
                  <a:lnTo>
                    <a:pt x="1052322" y="1181227"/>
                  </a:lnTo>
                  <a:lnTo>
                    <a:pt x="1054100" y="1178687"/>
                  </a:lnTo>
                  <a:lnTo>
                    <a:pt x="1058799" y="1172717"/>
                  </a:lnTo>
                  <a:lnTo>
                    <a:pt x="1063244" y="1166240"/>
                  </a:lnTo>
                  <a:lnTo>
                    <a:pt x="1063625" y="1165860"/>
                  </a:lnTo>
                  <a:lnTo>
                    <a:pt x="1064259" y="1165352"/>
                  </a:lnTo>
                  <a:lnTo>
                    <a:pt x="1064641" y="1164589"/>
                  </a:lnTo>
                  <a:lnTo>
                    <a:pt x="1066165" y="1162430"/>
                  </a:lnTo>
                  <a:lnTo>
                    <a:pt x="1067561" y="1160652"/>
                  </a:lnTo>
                  <a:lnTo>
                    <a:pt x="1068958" y="1158494"/>
                  </a:lnTo>
                  <a:lnTo>
                    <a:pt x="1070102" y="1156335"/>
                  </a:lnTo>
                  <a:lnTo>
                    <a:pt x="1075944" y="1147826"/>
                  </a:lnTo>
                  <a:lnTo>
                    <a:pt x="1081024" y="1140078"/>
                  </a:lnTo>
                  <a:lnTo>
                    <a:pt x="1082040" y="1138427"/>
                  </a:lnTo>
                  <a:lnTo>
                    <a:pt x="1082802" y="1137030"/>
                  </a:lnTo>
                  <a:lnTo>
                    <a:pt x="5019294" y="1137030"/>
                  </a:lnTo>
                  <a:lnTo>
                    <a:pt x="5019253" y="341884"/>
                  </a:lnTo>
                  <a:lnTo>
                    <a:pt x="5010531" y="273684"/>
                  </a:lnTo>
                  <a:lnTo>
                    <a:pt x="4995672" y="231648"/>
                  </a:lnTo>
                  <a:lnTo>
                    <a:pt x="4974335" y="194691"/>
                  </a:lnTo>
                  <a:lnTo>
                    <a:pt x="4947793" y="162941"/>
                  </a:lnTo>
                  <a:lnTo>
                    <a:pt x="4916297" y="137668"/>
                  </a:lnTo>
                  <a:lnTo>
                    <a:pt x="4881118" y="120142"/>
                  </a:lnTo>
                  <a:lnTo>
                    <a:pt x="4842256" y="110617"/>
                  </a:lnTo>
                  <a:lnTo>
                    <a:pt x="4822317" y="110235"/>
                  </a:lnTo>
                  <a:lnTo>
                    <a:pt x="922401" y="110235"/>
                  </a:lnTo>
                  <a:lnTo>
                    <a:pt x="904621" y="97408"/>
                  </a:lnTo>
                  <a:lnTo>
                    <a:pt x="868426" y="73786"/>
                  </a:lnTo>
                  <a:lnTo>
                    <a:pt x="831087" y="53213"/>
                  </a:lnTo>
                  <a:lnTo>
                    <a:pt x="791464" y="36068"/>
                  </a:lnTo>
                  <a:lnTo>
                    <a:pt x="750824" y="22351"/>
                  </a:lnTo>
                  <a:lnTo>
                    <a:pt x="709549" y="11175"/>
                  </a:lnTo>
                  <a:lnTo>
                    <a:pt x="666750" y="3809"/>
                  </a:lnTo>
                  <a:lnTo>
                    <a:pt x="623570" y="0"/>
                  </a:lnTo>
                  <a:close/>
                </a:path>
                <a:path w="5102859" h="1422400">
                  <a:moveTo>
                    <a:pt x="5019294" y="1137030"/>
                  </a:moveTo>
                  <a:lnTo>
                    <a:pt x="1082802" y="1137030"/>
                  </a:lnTo>
                  <a:lnTo>
                    <a:pt x="1104137" y="1169289"/>
                  </a:lnTo>
                  <a:lnTo>
                    <a:pt x="1151001" y="1227963"/>
                  </a:lnTo>
                  <a:lnTo>
                    <a:pt x="1203198" y="1280287"/>
                  </a:lnTo>
                  <a:lnTo>
                    <a:pt x="1260475" y="1325372"/>
                  </a:lnTo>
                  <a:lnTo>
                    <a:pt x="1322197" y="1362710"/>
                  </a:lnTo>
                  <a:lnTo>
                    <a:pt x="1387475" y="1391412"/>
                  </a:lnTo>
                  <a:lnTo>
                    <a:pt x="1456435" y="1411224"/>
                  </a:lnTo>
                  <a:lnTo>
                    <a:pt x="1527936" y="1421002"/>
                  </a:lnTo>
                  <a:lnTo>
                    <a:pt x="1564512" y="1421891"/>
                  </a:lnTo>
                  <a:lnTo>
                    <a:pt x="4909693" y="1421891"/>
                  </a:lnTo>
                  <a:lnTo>
                    <a:pt x="4929378" y="1421511"/>
                  </a:lnTo>
                  <a:lnTo>
                    <a:pt x="4967097" y="1411986"/>
                  </a:lnTo>
                  <a:lnTo>
                    <a:pt x="4984496" y="1404365"/>
                  </a:lnTo>
                  <a:lnTo>
                    <a:pt x="4985131" y="1403858"/>
                  </a:lnTo>
                  <a:lnTo>
                    <a:pt x="4985893" y="1403858"/>
                  </a:lnTo>
                  <a:lnTo>
                    <a:pt x="4989576" y="1401699"/>
                  </a:lnTo>
                  <a:lnTo>
                    <a:pt x="4993132" y="1400048"/>
                  </a:lnTo>
                  <a:lnTo>
                    <a:pt x="5007356" y="1391030"/>
                  </a:lnTo>
                  <a:lnTo>
                    <a:pt x="5033772" y="1369187"/>
                  </a:lnTo>
                  <a:lnTo>
                    <a:pt x="5045075" y="1355852"/>
                  </a:lnTo>
                  <a:lnTo>
                    <a:pt x="5045456" y="1355852"/>
                  </a:lnTo>
                  <a:lnTo>
                    <a:pt x="5045709" y="1355471"/>
                  </a:lnTo>
                  <a:lnTo>
                    <a:pt x="5058409" y="1339088"/>
                  </a:lnTo>
                  <a:lnTo>
                    <a:pt x="5079492" y="1303020"/>
                  </a:lnTo>
                  <a:lnTo>
                    <a:pt x="5093970" y="1261872"/>
                  </a:lnTo>
                  <a:lnTo>
                    <a:pt x="5101208" y="1217676"/>
                  </a:lnTo>
                  <a:lnTo>
                    <a:pt x="5102253" y="1196213"/>
                  </a:lnTo>
                  <a:lnTo>
                    <a:pt x="5102352" y="1138427"/>
                  </a:lnTo>
                  <a:lnTo>
                    <a:pt x="5019294" y="1138427"/>
                  </a:lnTo>
                  <a:lnTo>
                    <a:pt x="5019294" y="113703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06155" y="2767583"/>
              <a:ext cx="4095115" cy="1118870"/>
            </a:xfrm>
            <a:custGeom>
              <a:avLst/>
              <a:gdLst/>
              <a:ahLst/>
              <a:cxnLst/>
              <a:rect l="l" t="t" r="r" b="b"/>
              <a:pathLst>
                <a:path w="4095115" h="1118870">
                  <a:moveTo>
                    <a:pt x="3898138" y="0"/>
                  </a:moveTo>
                  <a:lnTo>
                    <a:pt x="0" y="0"/>
                  </a:lnTo>
                  <a:lnTo>
                    <a:pt x="31242" y="24002"/>
                  </a:lnTo>
                  <a:lnTo>
                    <a:pt x="88519" y="80391"/>
                  </a:lnTo>
                  <a:lnTo>
                    <a:pt x="139573" y="144399"/>
                  </a:lnTo>
                  <a:lnTo>
                    <a:pt x="184530" y="214757"/>
                  </a:lnTo>
                  <a:lnTo>
                    <a:pt x="212090" y="272288"/>
                  </a:lnTo>
                  <a:lnTo>
                    <a:pt x="228473" y="312293"/>
                  </a:lnTo>
                  <a:lnTo>
                    <a:pt x="243332" y="353949"/>
                  </a:lnTo>
                  <a:lnTo>
                    <a:pt x="254889" y="396494"/>
                  </a:lnTo>
                  <a:lnTo>
                    <a:pt x="264668" y="440309"/>
                  </a:lnTo>
                  <a:lnTo>
                    <a:pt x="272288" y="485394"/>
                  </a:lnTo>
                  <a:lnTo>
                    <a:pt x="277368" y="530987"/>
                  </a:lnTo>
                  <a:lnTo>
                    <a:pt x="279908" y="577723"/>
                  </a:lnTo>
                  <a:lnTo>
                    <a:pt x="280670" y="629793"/>
                  </a:lnTo>
                  <a:lnTo>
                    <a:pt x="284988" y="671830"/>
                  </a:lnTo>
                  <a:lnTo>
                    <a:pt x="292608" y="713105"/>
                  </a:lnTo>
                  <a:lnTo>
                    <a:pt x="303149" y="753491"/>
                  </a:lnTo>
                  <a:lnTo>
                    <a:pt x="316865" y="791337"/>
                  </a:lnTo>
                  <a:lnTo>
                    <a:pt x="333883" y="826897"/>
                  </a:lnTo>
                  <a:lnTo>
                    <a:pt x="353568" y="860933"/>
                  </a:lnTo>
                  <a:lnTo>
                    <a:pt x="399923" y="921004"/>
                  </a:lnTo>
                  <a:lnTo>
                    <a:pt x="455422" y="969137"/>
                  </a:lnTo>
                  <a:lnTo>
                    <a:pt x="518160" y="1004316"/>
                  </a:lnTo>
                  <a:lnTo>
                    <a:pt x="586994" y="1025398"/>
                  </a:lnTo>
                  <a:lnTo>
                    <a:pt x="641730" y="1030097"/>
                  </a:lnTo>
                  <a:lnTo>
                    <a:pt x="641730" y="1118616"/>
                  </a:lnTo>
                  <a:lnTo>
                    <a:pt x="4094988" y="1118616"/>
                  </a:lnTo>
                  <a:lnTo>
                    <a:pt x="4094988" y="233299"/>
                  </a:lnTo>
                  <a:lnTo>
                    <a:pt x="4086225" y="163702"/>
                  </a:lnTo>
                  <a:lnTo>
                    <a:pt x="4071366" y="122047"/>
                  </a:lnTo>
                  <a:lnTo>
                    <a:pt x="4050029" y="84582"/>
                  </a:lnTo>
                  <a:lnTo>
                    <a:pt x="4023614" y="52832"/>
                  </a:lnTo>
                  <a:lnTo>
                    <a:pt x="3991991" y="27940"/>
                  </a:lnTo>
                  <a:lnTo>
                    <a:pt x="3956812" y="9906"/>
                  </a:lnTo>
                  <a:lnTo>
                    <a:pt x="3918077" y="381"/>
                  </a:lnTo>
                  <a:lnTo>
                    <a:pt x="3898138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420356" y="5582411"/>
            <a:ext cx="5102860" cy="1434465"/>
            <a:chOff x="7420356" y="5582411"/>
            <a:chExt cx="5102860" cy="1434465"/>
          </a:xfrm>
        </p:grpSpPr>
        <p:sp>
          <p:nvSpPr>
            <p:cNvPr id="15" name="object 15"/>
            <p:cNvSpPr/>
            <p:nvPr/>
          </p:nvSpPr>
          <p:spPr>
            <a:xfrm>
              <a:off x="7420356" y="5593079"/>
              <a:ext cx="5102860" cy="1423670"/>
            </a:xfrm>
            <a:custGeom>
              <a:avLst/>
              <a:gdLst/>
              <a:ahLst/>
              <a:cxnLst/>
              <a:rect l="l" t="t" r="r" b="b"/>
              <a:pathLst>
                <a:path w="5102859" h="1423670">
                  <a:moveTo>
                    <a:pt x="623570" y="0"/>
                  </a:moveTo>
                  <a:lnTo>
                    <a:pt x="601472" y="0"/>
                  </a:lnTo>
                  <a:lnTo>
                    <a:pt x="570611" y="381"/>
                  </a:lnTo>
                  <a:lnTo>
                    <a:pt x="509650" y="7747"/>
                  </a:lnTo>
                  <a:lnTo>
                    <a:pt x="450850" y="22352"/>
                  </a:lnTo>
                  <a:lnTo>
                    <a:pt x="394716" y="42925"/>
                  </a:lnTo>
                  <a:lnTo>
                    <a:pt x="340614" y="69977"/>
                  </a:lnTo>
                  <a:lnTo>
                    <a:pt x="289433" y="102997"/>
                  </a:lnTo>
                  <a:lnTo>
                    <a:pt x="241173" y="141224"/>
                  </a:lnTo>
                  <a:lnTo>
                    <a:pt x="196596" y="184658"/>
                  </a:lnTo>
                  <a:lnTo>
                    <a:pt x="156337" y="233172"/>
                  </a:lnTo>
                  <a:lnTo>
                    <a:pt x="118999" y="285496"/>
                  </a:lnTo>
                  <a:lnTo>
                    <a:pt x="86741" y="342265"/>
                  </a:lnTo>
                  <a:lnTo>
                    <a:pt x="58800" y="402717"/>
                  </a:lnTo>
                  <a:lnTo>
                    <a:pt x="36322" y="466725"/>
                  </a:lnTo>
                  <a:lnTo>
                    <a:pt x="18542" y="533781"/>
                  </a:lnTo>
                  <a:lnTo>
                    <a:pt x="6858" y="603250"/>
                  </a:lnTo>
                  <a:lnTo>
                    <a:pt x="762" y="675005"/>
                  </a:lnTo>
                  <a:lnTo>
                    <a:pt x="0" y="711962"/>
                  </a:lnTo>
                  <a:lnTo>
                    <a:pt x="0" y="738505"/>
                  </a:lnTo>
                  <a:lnTo>
                    <a:pt x="3683" y="790956"/>
                  </a:lnTo>
                  <a:lnTo>
                    <a:pt x="10160" y="842010"/>
                  </a:lnTo>
                  <a:lnTo>
                    <a:pt x="19558" y="891413"/>
                  </a:lnTo>
                  <a:lnTo>
                    <a:pt x="31496" y="940308"/>
                  </a:lnTo>
                  <a:lnTo>
                    <a:pt x="46736" y="987171"/>
                  </a:lnTo>
                  <a:lnTo>
                    <a:pt x="64262" y="1032256"/>
                  </a:lnTo>
                  <a:lnTo>
                    <a:pt x="84836" y="1076452"/>
                  </a:lnTo>
                  <a:lnTo>
                    <a:pt x="107315" y="1118108"/>
                  </a:lnTo>
                  <a:lnTo>
                    <a:pt x="132461" y="1157605"/>
                  </a:lnTo>
                  <a:lnTo>
                    <a:pt x="159639" y="1194943"/>
                  </a:lnTo>
                  <a:lnTo>
                    <a:pt x="188595" y="1229741"/>
                  </a:lnTo>
                  <a:lnTo>
                    <a:pt x="220218" y="1262888"/>
                  </a:lnTo>
                  <a:lnTo>
                    <a:pt x="253619" y="1292479"/>
                  </a:lnTo>
                  <a:lnTo>
                    <a:pt x="288417" y="1319530"/>
                  </a:lnTo>
                  <a:lnTo>
                    <a:pt x="324993" y="1344041"/>
                  </a:lnTo>
                  <a:lnTo>
                    <a:pt x="373634" y="1370584"/>
                  </a:lnTo>
                  <a:lnTo>
                    <a:pt x="434975" y="1396365"/>
                  </a:lnTo>
                  <a:lnTo>
                    <a:pt x="499872" y="1414018"/>
                  </a:lnTo>
                  <a:lnTo>
                    <a:pt x="567309" y="1423035"/>
                  </a:lnTo>
                  <a:lnTo>
                    <a:pt x="601472" y="1423416"/>
                  </a:lnTo>
                  <a:lnTo>
                    <a:pt x="616712" y="1423416"/>
                  </a:lnTo>
                  <a:lnTo>
                    <a:pt x="631190" y="1422527"/>
                  </a:lnTo>
                  <a:lnTo>
                    <a:pt x="635889" y="1422527"/>
                  </a:lnTo>
                  <a:lnTo>
                    <a:pt x="660146" y="1420368"/>
                  </a:lnTo>
                  <a:lnTo>
                    <a:pt x="671068" y="1418717"/>
                  </a:lnTo>
                  <a:lnTo>
                    <a:pt x="680085" y="1417447"/>
                  </a:lnTo>
                  <a:lnTo>
                    <a:pt x="688848" y="1415669"/>
                  </a:lnTo>
                  <a:lnTo>
                    <a:pt x="694690" y="1415288"/>
                  </a:lnTo>
                  <a:lnTo>
                    <a:pt x="700786" y="1413510"/>
                  </a:lnTo>
                  <a:lnTo>
                    <a:pt x="717169" y="1410081"/>
                  </a:lnTo>
                  <a:lnTo>
                    <a:pt x="723265" y="1409192"/>
                  </a:lnTo>
                  <a:lnTo>
                    <a:pt x="729488" y="1407541"/>
                  </a:lnTo>
                  <a:lnTo>
                    <a:pt x="736726" y="1405382"/>
                  </a:lnTo>
                  <a:lnTo>
                    <a:pt x="744347" y="1403223"/>
                  </a:lnTo>
                  <a:lnTo>
                    <a:pt x="750824" y="1401572"/>
                  </a:lnTo>
                  <a:lnTo>
                    <a:pt x="757809" y="1398905"/>
                  </a:lnTo>
                  <a:lnTo>
                    <a:pt x="770890" y="1394587"/>
                  </a:lnTo>
                  <a:lnTo>
                    <a:pt x="778510" y="1392555"/>
                  </a:lnTo>
                  <a:lnTo>
                    <a:pt x="785368" y="1389507"/>
                  </a:lnTo>
                  <a:lnTo>
                    <a:pt x="790067" y="1387348"/>
                  </a:lnTo>
                  <a:lnTo>
                    <a:pt x="794766" y="1385570"/>
                  </a:lnTo>
                  <a:lnTo>
                    <a:pt x="804164" y="1381760"/>
                  </a:lnTo>
                  <a:lnTo>
                    <a:pt x="844423" y="1362837"/>
                  </a:lnTo>
                  <a:lnTo>
                    <a:pt x="904621" y="1326769"/>
                  </a:lnTo>
                  <a:lnTo>
                    <a:pt x="960501" y="1283462"/>
                  </a:lnTo>
                  <a:lnTo>
                    <a:pt x="1012063" y="1232281"/>
                  </a:lnTo>
                  <a:lnTo>
                    <a:pt x="1036701" y="1202690"/>
                  </a:lnTo>
                  <a:lnTo>
                    <a:pt x="1038225" y="1201039"/>
                  </a:lnTo>
                  <a:lnTo>
                    <a:pt x="1040765" y="1197610"/>
                  </a:lnTo>
                  <a:lnTo>
                    <a:pt x="1042924" y="1194943"/>
                  </a:lnTo>
                  <a:lnTo>
                    <a:pt x="1046861" y="1189863"/>
                  </a:lnTo>
                  <a:lnTo>
                    <a:pt x="1050544" y="1184656"/>
                  </a:lnTo>
                  <a:lnTo>
                    <a:pt x="1052322" y="1182497"/>
                  </a:lnTo>
                  <a:lnTo>
                    <a:pt x="1054100" y="1179957"/>
                  </a:lnTo>
                  <a:lnTo>
                    <a:pt x="1058799" y="1173988"/>
                  </a:lnTo>
                  <a:lnTo>
                    <a:pt x="1063244" y="1167511"/>
                  </a:lnTo>
                  <a:lnTo>
                    <a:pt x="1063625" y="1167130"/>
                  </a:lnTo>
                  <a:lnTo>
                    <a:pt x="1064260" y="1166622"/>
                  </a:lnTo>
                  <a:lnTo>
                    <a:pt x="1064641" y="1165733"/>
                  </a:lnTo>
                  <a:lnTo>
                    <a:pt x="1066165" y="1163574"/>
                  </a:lnTo>
                  <a:lnTo>
                    <a:pt x="1067562" y="1161923"/>
                  </a:lnTo>
                  <a:lnTo>
                    <a:pt x="1068959" y="1159764"/>
                  </a:lnTo>
                  <a:lnTo>
                    <a:pt x="1070102" y="1157605"/>
                  </a:lnTo>
                  <a:lnTo>
                    <a:pt x="1075944" y="1149096"/>
                  </a:lnTo>
                  <a:lnTo>
                    <a:pt x="1081024" y="1141349"/>
                  </a:lnTo>
                  <a:lnTo>
                    <a:pt x="1082040" y="1139571"/>
                  </a:lnTo>
                  <a:lnTo>
                    <a:pt x="1082802" y="1138301"/>
                  </a:lnTo>
                  <a:lnTo>
                    <a:pt x="5019294" y="1138301"/>
                  </a:lnTo>
                  <a:lnTo>
                    <a:pt x="5019253" y="342265"/>
                  </a:lnTo>
                  <a:lnTo>
                    <a:pt x="5010531" y="273939"/>
                  </a:lnTo>
                  <a:lnTo>
                    <a:pt x="4995672" y="231902"/>
                  </a:lnTo>
                  <a:lnTo>
                    <a:pt x="4974336" y="194945"/>
                  </a:lnTo>
                  <a:lnTo>
                    <a:pt x="4947793" y="163195"/>
                  </a:lnTo>
                  <a:lnTo>
                    <a:pt x="4916297" y="137795"/>
                  </a:lnTo>
                  <a:lnTo>
                    <a:pt x="4881118" y="120269"/>
                  </a:lnTo>
                  <a:lnTo>
                    <a:pt x="4842256" y="110744"/>
                  </a:lnTo>
                  <a:lnTo>
                    <a:pt x="4822317" y="110362"/>
                  </a:lnTo>
                  <a:lnTo>
                    <a:pt x="922401" y="110362"/>
                  </a:lnTo>
                  <a:lnTo>
                    <a:pt x="904621" y="97409"/>
                  </a:lnTo>
                  <a:lnTo>
                    <a:pt x="868426" y="73914"/>
                  </a:lnTo>
                  <a:lnTo>
                    <a:pt x="831088" y="53212"/>
                  </a:lnTo>
                  <a:lnTo>
                    <a:pt x="791464" y="36068"/>
                  </a:lnTo>
                  <a:lnTo>
                    <a:pt x="750824" y="22352"/>
                  </a:lnTo>
                  <a:lnTo>
                    <a:pt x="709549" y="11175"/>
                  </a:lnTo>
                  <a:lnTo>
                    <a:pt x="666750" y="3810"/>
                  </a:lnTo>
                  <a:lnTo>
                    <a:pt x="623570" y="0"/>
                  </a:lnTo>
                  <a:close/>
                </a:path>
                <a:path w="5102859" h="1423670">
                  <a:moveTo>
                    <a:pt x="5019294" y="1138301"/>
                  </a:moveTo>
                  <a:lnTo>
                    <a:pt x="1082802" y="1138301"/>
                  </a:lnTo>
                  <a:lnTo>
                    <a:pt x="1104138" y="1170559"/>
                  </a:lnTo>
                  <a:lnTo>
                    <a:pt x="1151001" y="1229360"/>
                  </a:lnTo>
                  <a:lnTo>
                    <a:pt x="1203198" y="1281684"/>
                  </a:lnTo>
                  <a:lnTo>
                    <a:pt x="1260475" y="1326769"/>
                  </a:lnTo>
                  <a:lnTo>
                    <a:pt x="1322197" y="1364107"/>
                  </a:lnTo>
                  <a:lnTo>
                    <a:pt x="1387475" y="1392936"/>
                  </a:lnTo>
                  <a:lnTo>
                    <a:pt x="1456436" y="1412621"/>
                  </a:lnTo>
                  <a:lnTo>
                    <a:pt x="1527937" y="1422527"/>
                  </a:lnTo>
                  <a:lnTo>
                    <a:pt x="1564513" y="1423416"/>
                  </a:lnTo>
                  <a:lnTo>
                    <a:pt x="4909693" y="1423416"/>
                  </a:lnTo>
                  <a:lnTo>
                    <a:pt x="4929378" y="1423035"/>
                  </a:lnTo>
                  <a:lnTo>
                    <a:pt x="4967097" y="1413510"/>
                  </a:lnTo>
                  <a:lnTo>
                    <a:pt x="4984496" y="1405763"/>
                  </a:lnTo>
                  <a:lnTo>
                    <a:pt x="4985131" y="1405382"/>
                  </a:lnTo>
                  <a:lnTo>
                    <a:pt x="4985893" y="1405382"/>
                  </a:lnTo>
                  <a:lnTo>
                    <a:pt x="4989576" y="1403223"/>
                  </a:lnTo>
                  <a:lnTo>
                    <a:pt x="4993132" y="1401572"/>
                  </a:lnTo>
                  <a:lnTo>
                    <a:pt x="5007356" y="1392555"/>
                  </a:lnTo>
                  <a:lnTo>
                    <a:pt x="5033772" y="1370584"/>
                  </a:lnTo>
                  <a:lnTo>
                    <a:pt x="5045075" y="1357249"/>
                  </a:lnTo>
                  <a:lnTo>
                    <a:pt x="5045456" y="1357249"/>
                  </a:lnTo>
                  <a:lnTo>
                    <a:pt x="5045710" y="1356868"/>
                  </a:lnTo>
                  <a:lnTo>
                    <a:pt x="5058410" y="1340485"/>
                  </a:lnTo>
                  <a:lnTo>
                    <a:pt x="5079492" y="1304417"/>
                  </a:lnTo>
                  <a:lnTo>
                    <a:pt x="5093970" y="1263269"/>
                  </a:lnTo>
                  <a:lnTo>
                    <a:pt x="5101209" y="1219073"/>
                  </a:lnTo>
                  <a:lnTo>
                    <a:pt x="5102247" y="1197610"/>
                  </a:lnTo>
                  <a:lnTo>
                    <a:pt x="5102352" y="1139571"/>
                  </a:lnTo>
                  <a:lnTo>
                    <a:pt x="5019294" y="1139571"/>
                  </a:lnTo>
                  <a:lnTo>
                    <a:pt x="5019294" y="1138301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1040" y="5582411"/>
              <a:ext cx="4097020" cy="1117600"/>
            </a:xfrm>
            <a:custGeom>
              <a:avLst/>
              <a:gdLst/>
              <a:ahLst/>
              <a:cxnLst/>
              <a:rect l="l" t="t" r="r" b="b"/>
              <a:pathLst>
                <a:path w="4097020" h="1117600">
                  <a:moveTo>
                    <a:pt x="3899534" y="0"/>
                  </a:moveTo>
                  <a:lnTo>
                    <a:pt x="0" y="0"/>
                  </a:lnTo>
                  <a:lnTo>
                    <a:pt x="31241" y="24002"/>
                  </a:lnTo>
                  <a:lnTo>
                    <a:pt x="88518" y="80263"/>
                  </a:lnTo>
                  <a:lnTo>
                    <a:pt x="139700" y="144145"/>
                  </a:lnTo>
                  <a:lnTo>
                    <a:pt x="184657" y="214502"/>
                  </a:lnTo>
                  <a:lnTo>
                    <a:pt x="212216" y="272034"/>
                  </a:lnTo>
                  <a:lnTo>
                    <a:pt x="228473" y="311912"/>
                  </a:lnTo>
                  <a:lnTo>
                    <a:pt x="243331" y="353440"/>
                  </a:lnTo>
                  <a:lnTo>
                    <a:pt x="255015" y="395986"/>
                  </a:lnTo>
                  <a:lnTo>
                    <a:pt x="264794" y="439674"/>
                  </a:lnTo>
                  <a:lnTo>
                    <a:pt x="272414" y="484759"/>
                  </a:lnTo>
                  <a:lnTo>
                    <a:pt x="277494" y="530225"/>
                  </a:lnTo>
                  <a:lnTo>
                    <a:pt x="280034" y="576961"/>
                  </a:lnTo>
                  <a:lnTo>
                    <a:pt x="280796" y="628903"/>
                  </a:lnTo>
                  <a:lnTo>
                    <a:pt x="285114" y="670940"/>
                  </a:lnTo>
                  <a:lnTo>
                    <a:pt x="292734" y="712088"/>
                  </a:lnTo>
                  <a:lnTo>
                    <a:pt x="303275" y="752475"/>
                  </a:lnTo>
                  <a:lnTo>
                    <a:pt x="316991" y="790194"/>
                  </a:lnTo>
                  <a:lnTo>
                    <a:pt x="334009" y="825754"/>
                  </a:lnTo>
                  <a:lnTo>
                    <a:pt x="353694" y="859663"/>
                  </a:lnTo>
                  <a:lnTo>
                    <a:pt x="400050" y="919733"/>
                  </a:lnTo>
                  <a:lnTo>
                    <a:pt x="455549" y="967739"/>
                  </a:lnTo>
                  <a:lnTo>
                    <a:pt x="518286" y="1002919"/>
                  </a:lnTo>
                  <a:lnTo>
                    <a:pt x="587248" y="1024001"/>
                  </a:lnTo>
                  <a:lnTo>
                    <a:pt x="641984" y="1028700"/>
                  </a:lnTo>
                  <a:lnTo>
                    <a:pt x="641984" y="1117092"/>
                  </a:lnTo>
                  <a:lnTo>
                    <a:pt x="4096511" y="1117092"/>
                  </a:lnTo>
                  <a:lnTo>
                    <a:pt x="4096511" y="232917"/>
                  </a:lnTo>
                  <a:lnTo>
                    <a:pt x="4087749" y="163449"/>
                  </a:lnTo>
                  <a:lnTo>
                    <a:pt x="4072889" y="121792"/>
                  </a:lnTo>
                  <a:lnTo>
                    <a:pt x="4051554" y="84454"/>
                  </a:lnTo>
                  <a:lnTo>
                    <a:pt x="4025010" y="52704"/>
                  </a:lnTo>
                  <a:lnTo>
                    <a:pt x="3993514" y="27939"/>
                  </a:lnTo>
                  <a:lnTo>
                    <a:pt x="3958335" y="9905"/>
                  </a:lnTo>
                  <a:lnTo>
                    <a:pt x="3919474" y="380"/>
                  </a:lnTo>
                  <a:lnTo>
                    <a:pt x="3899534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62352" y="2207390"/>
            <a:ext cx="3109595" cy="91757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400" b="1" spc="-10" dirty="0">
                <a:latin typeface="Calibri"/>
                <a:cs typeface="Calibri"/>
              </a:rPr>
              <a:t>CADANGAN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ASAL</a:t>
            </a:r>
            <a:endParaRPr sz="2400">
              <a:latin typeface="Calibri"/>
              <a:cs typeface="Calibri"/>
            </a:endParaRPr>
          </a:p>
          <a:p>
            <a:pPr marL="20320" marR="5080">
              <a:lnSpc>
                <a:spcPct val="100000"/>
              </a:lnSpc>
              <a:spcBef>
                <a:spcPts val="114"/>
              </a:spcBef>
            </a:pPr>
            <a:r>
              <a:rPr sz="1600" spc="-15" dirty="0">
                <a:latin typeface="Calibri"/>
                <a:cs typeface="Calibri"/>
              </a:rPr>
              <a:t>Jawatan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Pengurusan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Universiti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Bil.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19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&amp; 20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Tahun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2401" y="4890985"/>
            <a:ext cx="3112770" cy="14039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80"/>
              </a:spcBef>
            </a:pPr>
            <a:r>
              <a:rPr sz="2400" b="1" spc="-15" dirty="0">
                <a:latin typeface="Calibri"/>
                <a:cs typeface="Calibri"/>
              </a:rPr>
              <a:t>KELULUSAN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JPU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UTM</a:t>
            </a:r>
            <a:endParaRPr sz="2400">
              <a:latin typeface="Calibri"/>
              <a:cs typeface="Calibri"/>
            </a:endParaRPr>
          </a:p>
          <a:p>
            <a:pPr marL="20320" marR="5080" algn="just">
              <a:lnSpc>
                <a:spcPct val="100000"/>
              </a:lnSpc>
              <a:spcBef>
                <a:spcPts val="110"/>
              </a:spcBef>
              <a:tabLst>
                <a:tab pos="1364615" algn="l"/>
                <a:tab pos="2219325" algn="l"/>
              </a:tabLst>
            </a:pP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us</a:t>
            </a:r>
            <a:r>
              <a:rPr sz="1600" spc="-3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an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eh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Me</a:t>
            </a:r>
            <a:r>
              <a:rPr sz="1600" spc="-3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yu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at  </a:t>
            </a:r>
            <a:r>
              <a:rPr sz="1600" spc="-15" dirty="0">
                <a:latin typeface="Calibri"/>
                <a:cs typeface="Calibri"/>
              </a:rPr>
              <a:t>Jawatankuasa</a:t>
            </a:r>
            <a:r>
              <a:rPr sz="1600" spc="-10" dirty="0">
                <a:latin typeface="Calibri"/>
                <a:cs typeface="Calibri"/>
              </a:rPr>
              <a:t> Pengurusan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Universiti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Bil.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25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Tahun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2017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21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November</a:t>
            </a:r>
            <a:endParaRPr sz="16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0090" y="7518272"/>
            <a:ext cx="390144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PELAKSANAAN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LANTIKAN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PERTAMA</a:t>
            </a:r>
            <a:endParaRPr sz="2000">
              <a:latin typeface="Calibri"/>
              <a:cs typeface="Calibri"/>
            </a:endParaRPr>
          </a:p>
          <a:p>
            <a:pPr marL="332740" marR="5080" algn="just">
              <a:lnSpc>
                <a:spcPts val="1920"/>
              </a:lnSpc>
              <a:spcBef>
                <a:spcPts val="5"/>
              </a:spcBef>
            </a:pPr>
            <a:r>
              <a:rPr sz="1600" spc="-15" dirty="0">
                <a:latin typeface="Calibri"/>
                <a:cs typeface="Calibri"/>
              </a:rPr>
              <a:t>Pelantikan </a:t>
            </a:r>
            <a:r>
              <a:rPr sz="1600" spc="-10" dirty="0">
                <a:latin typeface="Calibri"/>
                <a:cs typeface="Calibri"/>
              </a:rPr>
              <a:t>pertama </a:t>
            </a:r>
            <a:r>
              <a:rPr sz="1600" spc="-5" dirty="0">
                <a:latin typeface="Calibri"/>
                <a:cs typeface="Calibri"/>
              </a:rPr>
              <a:t>bermula </a:t>
            </a:r>
            <a:r>
              <a:rPr sz="1600" spc="-10" dirty="0">
                <a:latin typeface="Calibri"/>
                <a:cs typeface="Calibri"/>
              </a:rPr>
              <a:t>pada </a:t>
            </a:r>
            <a:r>
              <a:rPr sz="1600" spc="-5" dirty="0">
                <a:latin typeface="Calibri"/>
                <a:cs typeface="Calibri"/>
              </a:rPr>
              <a:t>2 April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2018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2018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seramai</a:t>
            </a:r>
            <a:r>
              <a:rPr sz="1600" spc="-5" dirty="0">
                <a:latin typeface="Calibri"/>
                <a:cs typeface="Calibri"/>
              </a:rPr>
              <a:t> 9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pesara</a:t>
            </a:r>
            <a:r>
              <a:rPr sz="1600" spc="-10" dirty="0">
                <a:latin typeface="Calibri"/>
                <a:cs typeface="Calibri"/>
              </a:rPr>
              <a:t> telah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menyertai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program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44865" y="2748152"/>
            <a:ext cx="3571240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102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PEMBENTANGAN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KONSEP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JPU</a:t>
            </a:r>
            <a:endParaRPr sz="2000">
              <a:latin typeface="Calibri"/>
              <a:cs typeface="Calibri"/>
            </a:endParaRPr>
          </a:p>
          <a:p>
            <a:pPr marL="112395">
              <a:lnSpc>
                <a:spcPts val="1465"/>
              </a:lnSpc>
            </a:pPr>
            <a:r>
              <a:rPr sz="1600" spc="-10" dirty="0">
                <a:latin typeface="Calibri"/>
                <a:cs typeface="Calibri"/>
              </a:rPr>
              <a:t>Jawatankuasa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Pengurusan</a:t>
            </a:r>
            <a:r>
              <a:rPr sz="1600" spc="4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Universiti</a:t>
            </a:r>
            <a:r>
              <a:rPr sz="1600" spc="4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Bil.</a:t>
            </a:r>
            <a:endParaRPr sz="1600">
              <a:latin typeface="Calibri"/>
              <a:cs typeface="Calibri"/>
            </a:endParaRPr>
          </a:p>
          <a:p>
            <a:pPr marL="11239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22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Tahun </a:t>
            </a:r>
            <a:r>
              <a:rPr sz="1600" spc="-10" dirty="0">
                <a:latin typeface="Calibri"/>
                <a:cs typeface="Calibri"/>
              </a:rPr>
              <a:t>2017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10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Oktober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3093" y="5581599"/>
            <a:ext cx="3110865" cy="107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KELULUSAN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LPU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UTM</a:t>
            </a:r>
            <a:endParaRPr sz="2000">
              <a:latin typeface="Calibri"/>
              <a:cs typeface="Calibri"/>
            </a:endParaRPr>
          </a:p>
          <a:p>
            <a:pPr marL="20320" marR="5080" algn="just">
              <a:lnSpc>
                <a:spcPct val="100000"/>
              </a:lnSpc>
              <a:spcBef>
                <a:spcPts val="80"/>
              </a:spcBef>
            </a:pPr>
            <a:r>
              <a:rPr sz="1600" spc="-10" dirty="0">
                <a:latin typeface="Calibri"/>
                <a:cs typeface="Calibri"/>
              </a:rPr>
              <a:t>Diluluskan oleh </a:t>
            </a:r>
            <a:r>
              <a:rPr sz="1600" spc="-15" dirty="0">
                <a:latin typeface="Calibri"/>
                <a:cs typeface="Calibri"/>
              </a:rPr>
              <a:t>Mesyuarat </a:t>
            </a:r>
            <a:r>
              <a:rPr sz="1600" spc="-10" dirty="0">
                <a:latin typeface="Calibri"/>
                <a:cs typeface="Calibri"/>
              </a:rPr>
              <a:t>Lembaga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Pengarah </a:t>
            </a:r>
            <a:r>
              <a:rPr sz="1600" spc="-10" dirty="0">
                <a:latin typeface="Calibri"/>
                <a:cs typeface="Calibri"/>
              </a:rPr>
              <a:t>Universiti </a:t>
            </a:r>
            <a:r>
              <a:rPr sz="1600" spc="-5" dirty="0">
                <a:latin typeface="Calibri"/>
                <a:cs typeface="Calibri"/>
              </a:rPr>
              <a:t>Bil. 95 </a:t>
            </a:r>
            <a:r>
              <a:rPr sz="1600" spc="-10" dirty="0">
                <a:latin typeface="Calibri"/>
                <a:cs typeface="Calibri"/>
              </a:rPr>
              <a:t>yang </a:t>
            </a:r>
            <a:r>
              <a:rPr sz="1600" spc="-5" dirty="0">
                <a:latin typeface="Calibri"/>
                <a:cs typeface="Calibri"/>
              </a:rPr>
              <a:t>telah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diadakan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pada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17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Januari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2018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8891" y="4875276"/>
            <a:ext cx="5102860" cy="1422400"/>
            <a:chOff x="278891" y="4875276"/>
            <a:chExt cx="5102860" cy="1422400"/>
          </a:xfrm>
        </p:grpSpPr>
        <p:sp>
          <p:nvSpPr>
            <p:cNvPr id="23" name="object 23"/>
            <p:cNvSpPr/>
            <p:nvPr/>
          </p:nvSpPr>
          <p:spPr>
            <a:xfrm>
              <a:off x="278891" y="4875276"/>
              <a:ext cx="1203960" cy="1422400"/>
            </a:xfrm>
            <a:custGeom>
              <a:avLst/>
              <a:gdLst/>
              <a:ahLst/>
              <a:cxnLst/>
              <a:rect l="l" t="t" r="r" b="b"/>
              <a:pathLst>
                <a:path w="1203960" h="1422400">
                  <a:moveTo>
                    <a:pt x="601980" y="0"/>
                  </a:moveTo>
                  <a:lnTo>
                    <a:pt x="510120" y="7747"/>
                  </a:lnTo>
                  <a:lnTo>
                    <a:pt x="451307" y="22351"/>
                  </a:lnTo>
                  <a:lnTo>
                    <a:pt x="395020" y="42925"/>
                  </a:lnTo>
                  <a:lnTo>
                    <a:pt x="340931" y="69469"/>
                  </a:lnTo>
                  <a:lnTo>
                    <a:pt x="289737" y="102488"/>
                  </a:lnTo>
                  <a:lnTo>
                    <a:pt x="241439" y="140588"/>
                  </a:lnTo>
                  <a:lnTo>
                    <a:pt x="196786" y="184785"/>
                  </a:lnTo>
                  <a:lnTo>
                    <a:pt x="156489" y="232410"/>
                  </a:lnTo>
                  <a:lnTo>
                    <a:pt x="119087" y="285114"/>
                  </a:lnTo>
                  <a:lnTo>
                    <a:pt x="87134" y="341757"/>
                  </a:lnTo>
                  <a:lnTo>
                    <a:pt x="58813" y="402589"/>
                  </a:lnTo>
                  <a:lnTo>
                    <a:pt x="36309" y="466471"/>
                  </a:lnTo>
                  <a:lnTo>
                    <a:pt x="18884" y="533019"/>
                  </a:lnTo>
                  <a:lnTo>
                    <a:pt x="6896" y="602488"/>
                  </a:lnTo>
                  <a:lnTo>
                    <a:pt x="723" y="674115"/>
                  </a:lnTo>
                  <a:lnTo>
                    <a:pt x="0" y="710946"/>
                  </a:lnTo>
                  <a:lnTo>
                    <a:pt x="723" y="747776"/>
                  </a:lnTo>
                  <a:lnTo>
                    <a:pt x="6896" y="819403"/>
                  </a:lnTo>
                  <a:lnTo>
                    <a:pt x="18884" y="888873"/>
                  </a:lnTo>
                  <a:lnTo>
                    <a:pt x="36309" y="955421"/>
                  </a:lnTo>
                  <a:lnTo>
                    <a:pt x="58813" y="1019301"/>
                  </a:lnTo>
                  <a:lnTo>
                    <a:pt x="87134" y="1079246"/>
                  </a:lnTo>
                  <a:lnTo>
                    <a:pt x="119087" y="1136269"/>
                  </a:lnTo>
                  <a:lnTo>
                    <a:pt x="156489" y="1189101"/>
                  </a:lnTo>
                  <a:lnTo>
                    <a:pt x="196786" y="1237107"/>
                  </a:lnTo>
                  <a:lnTo>
                    <a:pt x="241439" y="1280795"/>
                  </a:lnTo>
                  <a:lnTo>
                    <a:pt x="289737" y="1319022"/>
                  </a:lnTo>
                  <a:lnTo>
                    <a:pt x="340931" y="1351534"/>
                  </a:lnTo>
                  <a:lnTo>
                    <a:pt x="395020" y="1378965"/>
                  </a:lnTo>
                  <a:lnTo>
                    <a:pt x="451307" y="1399539"/>
                  </a:lnTo>
                  <a:lnTo>
                    <a:pt x="510120" y="1414145"/>
                  </a:lnTo>
                  <a:lnTo>
                    <a:pt x="571119" y="1421002"/>
                  </a:lnTo>
                  <a:lnTo>
                    <a:pt x="601980" y="1421891"/>
                  </a:lnTo>
                  <a:lnTo>
                    <a:pt x="633209" y="1421002"/>
                  </a:lnTo>
                  <a:lnTo>
                    <a:pt x="693839" y="1414145"/>
                  </a:lnTo>
                  <a:lnTo>
                    <a:pt x="752652" y="1399539"/>
                  </a:lnTo>
                  <a:lnTo>
                    <a:pt x="808939" y="1378965"/>
                  </a:lnTo>
                  <a:lnTo>
                    <a:pt x="863396" y="1351534"/>
                  </a:lnTo>
                  <a:lnTo>
                    <a:pt x="914222" y="1319022"/>
                  </a:lnTo>
                  <a:lnTo>
                    <a:pt x="962151" y="1280795"/>
                  </a:lnTo>
                  <a:lnTo>
                    <a:pt x="1006856" y="1237107"/>
                  </a:lnTo>
                  <a:lnTo>
                    <a:pt x="1047876" y="1189101"/>
                  </a:lnTo>
                  <a:lnTo>
                    <a:pt x="1084452" y="1136269"/>
                  </a:lnTo>
                  <a:lnTo>
                    <a:pt x="1116838" y="1079246"/>
                  </a:lnTo>
                  <a:lnTo>
                    <a:pt x="1144777" y="1019301"/>
                  </a:lnTo>
                  <a:lnTo>
                    <a:pt x="1167638" y="955421"/>
                  </a:lnTo>
                  <a:lnTo>
                    <a:pt x="1185037" y="888873"/>
                  </a:lnTo>
                  <a:lnTo>
                    <a:pt x="1197483" y="819403"/>
                  </a:lnTo>
                  <a:lnTo>
                    <a:pt x="1203579" y="747776"/>
                  </a:lnTo>
                  <a:lnTo>
                    <a:pt x="1203960" y="710946"/>
                  </a:lnTo>
                  <a:lnTo>
                    <a:pt x="1203579" y="674115"/>
                  </a:lnTo>
                  <a:lnTo>
                    <a:pt x="1197483" y="602488"/>
                  </a:lnTo>
                  <a:lnTo>
                    <a:pt x="1185037" y="533019"/>
                  </a:lnTo>
                  <a:lnTo>
                    <a:pt x="1167638" y="466471"/>
                  </a:lnTo>
                  <a:lnTo>
                    <a:pt x="1144777" y="402589"/>
                  </a:lnTo>
                  <a:lnTo>
                    <a:pt x="1116838" y="341757"/>
                  </a:lnTo>
                  <a:lnTo>
                    <a:pt x="1084452" y="285114"/>
                  </a:lnTo>
                  <a:lnTo>
                    <a:pt x="1047876" y="232410"/>
                  </a:lnTo>
                  <a:lnTo>
                    <a:pt x="1006856" y="184785"/>
                  </a:lnTo>
                  <a:lnTo>
                    <a:pt x="962151" y="140588"/>
                  </a:lnTo>
                  <a:lnTo>
                    <a:pt x="914222" y="102488"/>
                  </a:lnTo>
                  <a:lnTo>
                    <a:pt x="863396" y="69469"/>
                  </a:lnTo>
                  <a:lnTo>
                    <a:pt x="808939" y="42925"/>
                  </a:lnTo>
                  <a:lnTo>
                    <a:pt x="752652" y="22351"/>
                  </a:lnTo>
                  <a:lnTo>
                    <a:pt x="693839" y="7747"/>
                  </a:lnTo>
                  <a:lnTo>
                    <a:pt x="633209" y="888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816" y="5591555"/>
              <a:ext cx="169545" cy="487680"/>
            </a:xfrm>
            <a:custGeom>
              <a:avLst/>
              <a:gdLst/>
              <a:ahLst/>
              <a:cxnLst/>
              <a:rect l="l" t="t" r="r" b="b"/>
              <a:pathLst>
                <a:path w="169544" h="487679">
                  <a:moveTo>
                    <a:pt x="169164" y="421513"/>
                  </a:moveTo>
                  <a:lnTo>
                    <a:pt x="130048" y="352298"/>
                  </a:lnTo>
                  <a:lnTo>
                    <a:pt x="108077" y="303403"/>
                  </a:lnTo>
                  <a:lnTo>
                    <a:pt x="89027" y="252222"/>
                  </a:lnTo>
                  <a:lnTo>
                    <a:pt x="73596" y="199390"/>
                  </a:lnTo>
                  <a:lnTo>
                    <a:pt x="61518" y="143891"/>
                  </a:lnTo>
                  <a:lnTo>
                    <a:pt x="53098" y="87630"/>
                  </a:lnTo>
                  <a:lnTo>
                    <a:pt x="48704" y="29210"/>
                  </a:lnTo>
                  <a:lnTo>
                    <a:pt x="48336" y="0"/>
                  </a:lnTo>
                  <a:lnTo>
                    <a:pt x="48336" y="11176"/>
                  </a:lnTo>
                  <a:lnTo>
                    <a:pt x="47967" y="14986"/>
                  </a:lnTo>
                  <a:lnTo>
                    <a:pt x="47967" y="22733"/>
                  </a:lnTo>
                  <a:lnTo>
                    <a:pt x="47231" y="27559"/>
                  </a:lnTo>
                  <a:lnTo>
                    <a:pt x="45770" y="46863"/>
                  </a:lnTo>
                  <a:lnTo>
                    <a:pt x="43573" y="65786"/>
                  </a:lnTo>
                  <a:lnTo>
                    <a:pt x="42468" y="71374"/>
                  </a:lnTo>
                  <a:lnTo>
                    <a:pt x="41744" y="76073"/>
                  </a:lnTo>
                  <a:lnTo>
                    <a:pt x="41008" y="78232"/>
                  </a:lnTo>
                  <a:lnTo>
                    <a:pt x="41008" y="81153"/>
                  </a:lnTo>
                  <a:lnTo>
                    <a:pt x="40271" y="86360"/>
                  </a:lnTo>
                  <a:lnTo>
                    <a:pt x="38811" y="91948"/>
                  </a:lnTo>
                  <a:lnTo>
                    <a:pt x="38442" y="95758"/>
                  </a:lnTo>
                  <a:lnTo>
                    <a:pt x="37350" y="99695"/>
                  </a:lnTo>
                  <a:lnTo>
                    <a:pt x="36614" y="104013"/>
                  </a:lnTo>
                  <a:lnTo>
                    <a:pt x="35521" y="108331"/>
                  </a:lnTo>
                  <a:lnTo>
                    <a:pt x="34417" y="113030"/>
                  </a:lnTo>
                  <a:lnTo>
                    <a:pt x="32956" y="117348"/>
                  </a:lnTo>
                  <a:lnTo>
                    <a:pt x="29654" y="130175"/>
                  </a:lnTo>
                  <a:lnTo>
                    <a:pt x="25996" y="143129"/>
                  </a:lnTo>
                  <a:lnTo>
                    <a:pt x="23799" y="149479"/>
                  </a:lnTo>
                  <a:lnTo>
                    <a:pt x="13182" y="179197"/>
                  </a:lnTo>
                  <a:lnTo>
                    <a:pt x="0" y="207518"/>
                  </a:lnTo>
                  <a:lnTo>
                    <a:pt x="9880" y="246253"/>
                  </a:lnTo>
                  <a:lnTo>
                    <a:pt x="34417" y="320167"/>
                  </a:lnTo>
                  <a:lnTo>
                    <a:pt x="64808" y="390144"/>
                  </a:lnTo>
                  <a:lnTo>
                    <a:pt x="101092" y="456311"/>
                  </a:lnTo>
                  <a:lnTo>
                    <a:pt x="121539" y="487680"/>
                  </a:lnTo>
                  <a:lnTo>
                    <a:pt x="125603" y="482473"/>
                  </a:lnTo>
                  <a:lnTo>
                    <a:pt x="135128" y="470535"/>
                  </a:lnTo>
                  <a:lnTo>
                    <a:pt x="140208" y="463169"/>
                  </a:lnTo>
                  <a:lnTo>
                    <a:pt x="145034" y="457200"/>
                  </a:lnTo>
                  <a:lnTo>
                    <a:pt x="149352" y="451104"/>
                  </a:lnTo>
                  <a:lnTo>
                    <a:pt x="149733" y="450342"/>
                  </a:lnTo>
                  <a:lnTo>
                    <a:pt x="153035" y="445516"/>
                  </a:lnTo>
                  <a:lnTo>
                    <a:pt x="156337" y="440436"/>
                  </a:lnTo>
                  <a:lnTo>
                    <a:pt x="162179" y="432689"/>
                  </a:lnTo>
                  <a:lnTo>
                    <a:pt x="167386" y="424942"/>
                  </a:lnTo>
                  <a:lnTo>
                    <a:pt x="168402" y="423291"/>
                  </a:lnTo>
                  <a:lnTo>
                    <a:pt x="169164" y="421513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43583" y="5585460"/>
              <a:ext cx="4137660" cy="711835"/>
            </a:xfrm>
            <a:custGeom>
              <a:avLst/>
              <a:gdLst/>
              <a:ahLst/>
              <a:cxnLst/>
              <a:rect l="l" t="t" r="r" b="b"/>
              <a:pathLst>
                <a:path w="4137660" h="711835">
                  <a:moveTo>
                    <a:pt x="239649" y="0"/>
                  </a:moveTo>
                  <a:lnTo>
                    <a:pt x="0" y="0"/>
                  </a:lnTo>
                  <a:lnTo>
                    <a:pt x="368" y="36956"/>
                  </a:lnTo>
                  <a:lnTo>
                    <a:pt x="6527" y="108585"/>
                  </a:lnTo>
                  <a:lnTo>
                    <a:pt x="18859" y="178180"/>
                  </a:lnTo>
                  <a:lnTo>
                    <a:pt x="36321" y="244728"/>
                  </a:lnTo>
                  <a:lnTo>
                    <a:pt x="59054" y="308610"/>
                  </a:lnTo>
                  <a:lnTo>
                    <a:pt x="86994" y="368680"/>
                  </a:lnTo>
                  <a:lnTo>
                    <a:pt x="119253" y="425830"/>
                  </a:lnTo>
                  <a:lnTo>
                    <a:pt x="155956" y="478663"/>
                  </a:lnTo>
                  <a:lnTo>
                    <a:pt x="196850" y="526668"/>
                  </a:lnTo>
                  <a:lnTo>
                    <a:pt x="241172" y="570484"/>
                  </a:lnTo>
                  <a:lnTo>
                    <a:pt x="289306" y="608711"/>
                  </a:lnTo>
                  <a:lnTo>
                    <a:pt x="340106" y="641350"/>
                  </a:lnTo>
                  <a:lnTo>
                    <a:pt x="394208" y="668781"/>
                  </a:lnTo>
                  <a:lnTo>
                    <a:pt x="450722" y="689355"/>
                  </a:lnTo>
                  <a:lnTo>
                    <a:pt x="509397" y="703961"/>
                  </a:lnTo>
                  <a:lnTo>
                    <a:pt x="569976" y="710818"/>
                  </a:lnTo>
                  <a:lnTo>
                    <a:pt x="601217" y="711707"/>
                  </a:lnTo>
                  <a:lnTo>
                    <a:pt x="3945128" y="711707"/>
                  </a:lnTo>
                  <a:lnTo>
                    <a:pt x="4002404" y="701420"/>
                  </a:lnTo>
                  <a:lnTo>
                    <a:pt x="4037203" y="684276"/>
                  </a:lnTo>
                  <a:lnTo>
                    <a:pt x="4067682" y="659764"/>
                  </a:lnTo>
                  <a:lnTo>
                    <a:pt x="4093844" y="628903"/>
                  </a:lnTo>
                  <a:lnTo>
                    <a:pt x="4114800" y="592327"/>
                  </a:lnTo>
                  <a:lnTo>
                    <a:pt x="4129278" y="551179"/>
                  </a:lnTo>
                  <a:lnTo>
                    <a:pt x="4136516" y="506984"/>
                  </a:lnTo>
                  <a:lnTo>
                    <a:pt x="4137660" y="483362"/>
                  </a:lnTo>
                  <a:lnTo>
                    <a:pt x="4137660" y="427989"/>
                  </a:lnTo>
                  <a:lnTo>
                    <a:pt x="601217" y="427989"/>
                  </a:lnTo>
                  <a:lnTo>
                    <a:pt x="583057" y="427100"/>
                  </a:lnTo>
                  <a:lnTo>
                    <a:pt x="514858" y="415543"/>
                  </a:lnTo>
                  <a:lnTo>
                    <a:pt x="473202" y="400557"/>
                  </a:lnTo>
                  <a:lnTo>
                    <a:pt x="452501" y="390143"/>
                  </a:lnTo>
                  <a:lnTo>
                    <a:pt x="440182" y="383286"/>
                  </a:lnTo>
                  <a:lnTo>
                    <a:pt x="402335" y="357250"/>
                  </a:lnTo>
                  <a:lnTo>
                    <a:pt x="358266" y="316356"/>
                  </a:lnTo>
                  <a:lnTo>
                    <a:pt x="332359" y="286385"/>
                  </a:lnTo>
                  <a:lnTo>
                    <a:pt x="292227" y="222503"/>
                  </a:lnTo>
                  <a:lnTo>
                    <a:pt x="278891" y="193548"/>
                  </a:lnTo>
                  <a:lnTo>
                    <a:pt x="276606" y="189356"/>
                  </a:lnTo>
                  <a:lnTo>
                    <a:pt x="261493" y="146812"/>
                  </a:lnTo>
                  <a:lnTo>
                    <a:pt x="249300" y="97789"/>
                  </a:lnTo>
                  <a:lnTo>
                    <a:pt x="240919" y="37211"/>
                  </a:lnTo>
                  <a:lnTo>
                    <a:pt x="240791" y="30479"/>
                  </a:lnTo>
                  <a:lnTo>
                    <a:pt x="240029" y="26162"/>
                  </a:lnTo>
                  <a:lnTo>
                    <a:pt x="240029" y="21843"/>
                  </a:lnTo>
                  <a:lnTo>
                    <a:pt x="239649" y="16255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683" y="5155692"/>
              <a:ext cx="723900" cy="858519"/>
            </a:xfrm>
            <a:custGeom>
              <a:avLst/>
              <a:gdLst/>
              <a:ahLst/>
              <a:cxnLst/>
              <a:rect l="l" t="t" r="r" b="b"/>
              <a:pathLst>
                <a:path w="723900" h="858520">
                  <a:moveTo>
                    <a:pt x="361950" y="0"/>
                  </a:moveTo>
                  <a:lnTo>
                    <a:pt x="319739" y="2885"/>
                  </a:lnTo>
                  <a:lnTo>
                    <a:pt x="278958" y="11327"/>
                  </a:lnTo>
                  <a:lnTo>
                    <a:pt x="239879" y="25005"/>
                  </a:lnTo>
                  <a:lnTo>
                    <a:pt x="202774" y="43596"/>
                  </a:lnTo>
                  <a:lnTo>
                    <a:pt x="167913" y="66779"/>
                  </a:lnTo>
                  <a:lnTo>
                    <a:pt x="135569" y="94232"/>
                  </a:lnTo>
                  <a:lnTo>
                    <a:pt x="106013" y="125634"/>
                  </a:lnTo>
                  <a:lnTo>
                    <a:pt x="79516" y="160664"/>
                  </a:lnTo>
                  <a:lnTo>
                    <a:pt x="56351" y="198999"/>
                  </a:lnTo>
                  <a:lnTo>
                    <a:pt x="36789" y="240318"/>
                  </a:lnTo>
                  <a:lnTo>
                    <a:pt x="21101" y="284300"/>
                  </a:lnTo>
                  <a:lnTo>
                    <a:pt x="9559" y="330623"/>
                  </a:lnTo>
                  <a:lnTo>
                    <a:pt x="2435" y="378965"/>
                  </a:lnTo>
                  <a:lnTo>
                    <a:pt x="0" y="429006"/>
                  </a:lnTo>
                  <a:lnTo>
                    <a:pt x="2435" y="479046"/>
                  </a:lnTo>
                  <a:lnTo>
                    <a:pt x="9559" y="527388"/>
                  </a:lnTo>
                  <a:lnTo>
                    <a:pt x="21101" y="573711"/>
                  </a:lnTo>
                  <a:lnTo>
                    <a:pt x="36789" y="617693"/>
                  </a:lnTo>
                  <a:lnTo>
                    <a:pt x="56351" y="659012"/>
                  </a:lnTo>
                  <a:lnTo>
                    <a:pt x="79516" y="697347"/>
                  </a:lnTo>
                  <a:lnTo>
                    <a:pt x="106013" y="732377"/>
                  </a:lnTo>
                  <a:lnTo>
                    <a:pt x="135569" y="763779"/>
                  </a:lnTo>
                  <a:lnTo>
                    <a:pt x="167913" y="791232"/>
                  </a:lnTo>
                  <a:lnTo>
                    <a:pt x="202774" y="814415"/>
                  </a:lnTo>
                  <a:lnTo>
                    <a:pt x="239879" y="833006"/>
                  </a:lnTo>
                  <a:lnTo>
                    <a:pt x="278958" y="846684"/>
                  </a:lnTo>
                  <a:lnTo>
                    <a:pt x="319739" y="855126"/>
                  </a:lnTo>
                  <a:lnTo>
                    <a:pt x="361950" y="858012"/>
                  </a:lnTo>
                  <a:lnTo>
                    <a:pt x="404160" y="855126"/>
                  </a:lnTo>
                  <a:lnTo>
                    <a:pt x="444941" y="846684"/>
                  </a:lnTo>
                  <a:lnTo>
                    <a:pt x="484020" y="833006"/>
                  </a:lnTo>
                  <a:lnTo>
                    <a:pt x="521125" y="814415"/>
                  </a:lnTo>
                  <a:lnTo>
                    <a:pt x="555986" y="791232"/>
                  </a:lnTo>
                  <a:lnTo>
                    <a:pt x="588330" y="763779"/>
                  </a:lnTo>
                  <a:lnTo>
                    <a:pt x="617886" y="732377"/>
                  </a:lnTo>
                  <a:lnTo>
                    <a:pt x="644383" y="697347"/>
                  </a:lnTo>
                  <a:lnTo>
                    <a:pt x="667548" y="659012"/>
                  </a:lnTo>
                  <a:lnTo>
                    <a:pt x="687110" y="617693"/>
                  </a:lnTo>
                  <a:lnTo>
                    <a:pt x="702798" y="573711"/>
                  </a:lnTo>
                  <a:lnTo>
                    <a:pt x="714340" y="527388"/>
                  </a:lnTo>
                  <a:lnTo>
                    <a:pt x="721464" y="479046"/>
                  </a:lnTo>
                  <a:lnTo>
                    <a:pt x="723900" y="429006"/>
                  </a:lnTo>
                  <a:lnTo>
                    <a:pt x="721464" y="378965"/>
                  </a:lnTo>
                  <a:lnTo>
                    <a:pt x="714340" y="330623"/>
                  </a:lnTo>
                  <a:lnTo>
                    <a:pt x="702798" y="284300"/>
                  </a:lnTo>
                  <a:lnTo>
                    <a:pt x="687110" y="240318"/>
                  </a:lnTo>
                  <a:lnTo>
                    <a:pt x="667548" y="198999"/>
                  </a:lnTo>
                  <a:lnTo>
                    <a:pt x="644383" y="160664"/>
                  </a:lnTo>
                  <a:lnTo>
                    <a:pt x="617886" y="125634"/>
                  </a:lnTo>
                  <a:lnTo>
                    <a:pt x="588330" y="94232"/>
                  </a:lnTo>
                  <a:lnTo>
                    <a:pt x="555986" y="66779"/>
                  </a:lnTo>
                  <a:lnTo>
                    <a:pt x="521125" y="43596"/>
                  </a:lnTo>
                  <a:lnTo>
                    <a:pt x="484020" y="25005"/>
                  </a:lnTo>
                  <a:lnTo>
                    <a:pt x="444941" y="11327"/>
                  </a:lnTo>
                  <a:lnTo>
                    <a:pt x="404160" y="2885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4740" y="5117338"/>
            <a:ext cx="373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81C20"/>
                </a:solidFill>
                <a:latin typeface="Calibri"/>
                <a:cs typeface="Calibri"/>
              </a:rPr>
              <a:t>3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3231" y="2072639"/>
            <a:ext cx="5102860" cy="1422400"/>
            <a:chOff x="713231" y="2072639"/>
            <a:chExt cx="5102860" cy="1422400"/>
          </a:xfrm>
        </p:grpSpPr>
        <p:sp>
          <p:nvSpPr>
            <p:cNvPr id="29" name="object 29"/>
            <p:cNvSpPr/>
            <p:nvPr/>
          </p:nvSpPr>
          <p:spPr>
            <a:xfrm>
              <a:off x="713231" y="2072639"/>
              <a:ext cx="1201420" cy="1422400"/>
            </a:xfrm>
            <a:custGeom>
              <a:avLst/>
              <a:gdLst/>
              <a:ahLst/>
              <a:cxnLst/>
              <a:rect l="l" t="t" r="r" b="b"/>
              <a:pathLst>
                <a:path w="1201420" h="1422400">
                  <a:moveTo>
                    <a:pt x="600456" y="0"/>
                  </a:moveTo>
                  <a:lnTo>
                    <a:pt x="508825" y="7746"/>
                  </a:lnTo>
                  <a:lnTo>
                    <a:pt x="450164" y="22351"/>
                  </a:lnTo>
                  <a:lnTo>
                    <a:pt x="394030" y="42925"/>
                  </a:lnTo>
                  <a:lnTo>
                    <a:pt x="340067" y="69468"/>
                  </a:lnTo>
                  <a:lnTo>
                    <a:pt x="289001" y="102488"/>
                  </a:lnTo>
                  <a:lnTo>
                    <a:pt x="240830" y="140588"/>
                  </a:lnTo>
                  <a:lnTo>
                    <a:pt x="196291" y="184784"/>
                  </a:lnTo>
                  <a:lnTo>
                    <a:pt x="156095" y="232409"/>
                  </a:lnTo>
                  <a:lnTo>
                    <a:pt x="118783" y="285114"/>
                  </a:lnTo>
                  <a:lnTo>
                    <a:pt x="86918" y="341756"/>
                  </a:lnTo>
                  <a:lnTo>
                    <a:pt x="58674" y="402589"/>
                  </a:lnTo>
                  <a:lnTo>
                    <a:pt x="36220" y="466470"/>
                  </a:lnTo>
                  <a:lnTo>
                    <a:pt x="18834" y="533018"/>
                  </a:lnTo>
                  <a:lnTo>
                    <a:pt x="6883" y="602487"/>
                  </a:lnTo>
                  <a:lnTo>
                    <a:pt x="723" y="674115"/>
                  </a:lnTo>
                  <a:lnTo>
                    <a:pt x="0" y="710945"/>
                  </a:lnTo>
                  <a:lnTo>
                    <a:pt x="723" y="747776"/>
                  </a:lnTo>
                  <a:lnTo>
                    <a:pt x="6883" y="819403"/>
                  </a:lnTo>
                  <a:lnTo>
                    <a:pt x="18834" y="888873"/>
                  </a:lnTo>
                  <a:lnTo>
                    <a:pt x="36220" y="955420"/>
                  </a:lnTo>
                  <a:lnTo>
                    <a:pt x="58674" y="1019301"/>
                  </a:lnTo>
                  <a:lnTo>
                    <a:pt x="86918" y="1079245"/>
                  </a:lnTo>
                  <a:lnTo>
                    <a:pt x="118783" y="1136268"/>
                  </a:lnTo>
                  <a:lnTo>
                    <a:pt x="156095" y="1189100"/>
                  </a:lnTo>
                  <a:lnTo>
                    <a:pt x="196291" y="1237106"/>
                  </a:lnTo>
                  <a:lnTo>
                    <a:pt x="240830" y="1280794"/>
                  </a:lnTo>
                  <a:lnTo>
                    <a:pt x="289001" y="1319021"/>
                  </a:lnTo>
                  <a:lnTo>
                    <a:pt x="340067" y="1351533"/>
                  </a:lnTo>
                  <a:lnTo>
                    <a:pt x="394030" y="1378965"/>
                  </a:lnTo>
                  <a:lnTo>
                    <a:pt x="450164" y="1399539"/>
                  </a:lnTo>
                  <a:lnTo>
                    <a:pt x="508825" y="1414144"/>
                  </a:lnTo>
                  <a:lnTo>
                    <a:pt x="569722" y="1421002"/>
                  </a:lnTo>
                  <a:lnTo>
                    <a:pt x="600456" y="1421891"/>
                  </a:lnTo>
                  <a:lnTo>
                    <a:pt x="631571" y="1421002"/>
                  </a:lnTo>
                  <a:lnTo>
                    <a:pt x="692023" y="1414144"/>
                  </a:lnTo>
                  <a:lnTo>
                    <a:pt x="750697" y="1399539"/>
                  </a:lnTo>
                  <a:lnTo>
                    <a:pt x="806831" y="1378965"/>
                  </a:lnTo>
                  <a:lnTo>
                    <a:pt x="861187" y="1351533"/>
                  </a:lnTo>
                  <a:lnTo>
                    <a:pt x="911860" y="1319021"/>
                  </a:lnTo>
                  <a:lnTo>
                    <a:pt x="959738" y="1280794"/>
                  </a:lnTo>
                  <a:lnTo>
                    <a:pt x="1004316" y="1237106"/>
                  </a:lnTo>
                  <a:lnTo>
                    <a:pt x="1045210" y="1189100"/>
                  </a:lnTo>
                  <a:lnTo>
                    <a:pt x="1081786" y="1136268"/>
                  </a:lnTo>
                  <a:lnTo>
                    <a:pt x="1114044" y="1079245"/>
                  </a:lnTo>
                  <a:lnTo>
                    <a:pt x="1141857" y="1019301"/>
                  </a:lnTo>
                  <a:lnTo>
                    <a:pt x="1164717" y="955420"/>
                  </a:lnTo>
                  <a:lnTo>
                    <a:pt x="1182116" y="888873"/>
                  </a:lnTo>
                  <a:lnTo>
                    <a:pt x="1194435" y="819403"/>
                  </a:lnTo>
                  <a:lnTo>
                    <a:pt x="1200531" y="747776"/>
                  </a:lnTo>
                  <a:lnTo>
                    <a:pt x="1200912" y="710945"/>
                  </a:lnTo>
                  <a:lnTo>
                    <a:pt x="1200531" y="674115"/>
                  </a:lnTo>
                  <a:lnTo>
                    <a:pt x="1194435" y="602487"/>
                  </a:lnTo>
                  <a:lnTo>
                    <a:pt x="1182116" y="533018"/>
                  </a:lnTo>
                  <a:lnTo>
                    <a:pt x="1164717" y="466470"/>
                  </a:lnTo>
                  <a:lnTo>
                    <a:pt x="1141857" y="402589"/>
                  </a:lnTo>
                  <a:lnTo>
                    <a:pt x="1114044" y="341756"/>
                  </a:lnTo>
                  <a:lnTo>
                    <a:pt x="1081786" y="285114"/>
                  </a:lnTo>
                  <a:lnTo>
                    <a:pt x="1045210" y="232409"/>
                  </a:lnTo>
                  <a:lnTo>
                    <a:pt x="1004316" y="184784"/>
                  </a:lnTo>
                  <a:lnTo>
                    <a:pt x="959738" y="140588"/>
                  </a:lnTo>
                  <a:lnTo>
                    <a:pt x="911860" y="102488"/>
                  </a:lnTo>
                  <a:lnTo>
                    <a:pt x="861187" y="69468"/>
                  </a:lnTo>
                  <a:lnTo>
                    <a:pt x="806831" y="42925"/>
                  </a:lnTo>
                  <a:lnTo>
                    <a:pt x="750697" y="22351"/>
                  </a:lnTo>
                  <a:lnTo>
                    <a:pt x="692023" y="7746"/>
                  </a:lnTo>
                  <a:lnTo>
                    <a:pt x="631571" y="888"/>
                  </a:lnTo>
                  <a:lnTo>
                    <a:pt x="6004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27631" y="2788919"/>
              <a:ext cx="167640" cy="487680"/>
            </a:xfrm>
            <a:custGeom>
              <a:avLst/>
              <a:gdLst/>
              <a:ahLst/>
              <a:cxnLst/>
              <a:rect l="l" t="t" r="r" b="b"/>
              <a:pathLst>
                <a:path w="167639" h="487679">
                  <a:moveTo>
                    <a:pt x="47879" y="0"/>
                  </a:moveTo>
                  <a:lnTo>
                    <a:pt x="47879" y="11175"/>
                  </a:lnTo>
                  <a:lnTo>
                    <a:pt x="47498" y="14985"/>
                  </a:lnTo>
                  <a:lnTo>
                    <a:pt x="47498" y="22732"/>
                  </a:lnTo>
                  <a:lnTo>
                    <a:pt x="46862" y="27558"/>
                  </a:lnTo>
                  <a:lnTo>
                    <a:pt x="45338" y="46862"/>
                  </a:lnTo>
                  <a:lnTo>
                    <a:pt x="43180" y="65785"/>
                  </a:lnTo>
                  <a:lnTo>
                    <a:pt x="42037" y="71374"/>
                  </a:lnTo>
                  <a:lnTo>
                    <a:pt x="41401" y="76073"/>
                  </a:lnTo>
                  <a:lnTo>
                    <a:pt x="40640" y="78231"/>
                  </a:lnTo>
                  <a:lnTo>
                    <a:pt x="40640" y="81152"/>
                  </a:lnTo>
                  <a:lnTo>
                    <a:pt x="39878" y="86359"/>
                  </a:lnTo>
                  <a:lnTo>
                    <a:pt x="38481" y="91948"/>
                  </a:lnTo>
                  <a:lnTo>
                    <a:pt x="38100" y="95757"/>
                  </a:lnTo>
                  <a:lnTo>
                    <a:pt x="36956" y="99695"/>
                  </a:lnTo>
                  <a:lnTo>
                    <a:pt x="36322" y="104012"/>
                  </a:lnTo>
                  <a:lnTo>
                    <a:pt x="34162" y="113029"/>
                  </a:lnTo>
                  <a:lnTo>
                    <a:pt x="32638" y="117348"/>
                  </a:lnTo>
                  <a:lnTo>
                    <a:pt x="25781" y="143128"/>
                  </a:lnTo>
                  <a:lnTo>
                    <a:pt x="13081" y="179197"/>
                  </a:lnTo>
                  <a:lnTo>
                    <a:pt x="0" y="207518"/>
                  </a:lnTo>
                  <a:lnTo>
                    <a:pt x="9779" y="246252"/>
                  </a:lnTo>
                  <a:lnTo>
                    <a:pt x="34162" y="320166"/>
                  </a:lnTo>
                  <a:lnTo>
                    <a:pt x="64262" y="390143"/>
                  </a:lnTo>
                  <a:lnTo>
                    <a:pt x="100203" y="456310"/>
                  </a:lnTo>
                  <a:lnTo>
                    <a:pt x="120523" y="487679"/>
                  </a:lnTo>
                  <a:lnTo>
                    <a:pt x="133857" y="470534"/>
                  </a:lnTo>
                  <a:lnTo>
                    <a:pt x="138937" y="463168"/>
                  </a:lnTo>
                  <a:lnTo>
                    <a:pt x="143637" y="457200"/>
                  </a:lnTo>
                  <a:lnTo>
                    <a:pt x="148081" y="451103"/>
                  </a:lnTo>
                  <a:lnTo>
                    <a:pt x="154940" y="440435"/>
                  </a:lnTo>
                  <a:lnTo>
                    <a:pt x="160781" y="432688"/>
                  </a:lnTo>
                  <a:lnTo>
                    <a:pt x="166878" y="423290"/>
                  </a:lnTo>
                  <a:lnTo>
                    <a:pt x="167640" y="421513"/>
                  </a:lnTo>
                  <a:lnTo>
                    <a:pt x="154178" y="399160"/>
                  </a:lnTo>
                  <a:lnTo>
                    <a:pt x="128778" y="352297"/>
                  </a:lnTo>
                  <a:lnTo>
                    <a:pt x="107061" y="303402"/>
                  </a:lnTo>
                  <a:lnTo>
                    <a:pt x="88137" y="252222"/>
                  </a:lnTo>
                  <a:lnTo>
                    <a:pt x="72898" y="199389"/>
                  </a:lnTo>
                  <a:lnTo>
                    <a:pt x="60960" y="143890"/>
                  </a:lnTo>
                  <a:lnTo>
                    <a:pt x="52578" y="87629"/>
                  </a:lnTo>
                  <a:lnTo>
                    <a:pt x="48260" y="29209"/>
                  </a:lnTo>
                  <a:lnTo>
                    <a:pt x="47879" y="0"/>
                  </a:lnTo>
                  <a:close/>
                </a:path>
              </a:pathLst>
            </a:custGeom>
            <a:solidFill>
              <a:srgbClr val="008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27631" y="2787395"/>
              <a:ext cx="167640" cy="489584"/>
            </a:xfrm>
            <a:custGeom>
              <a:avLst/>
              <a:gdLst/>
              <a:ahLst/>
              <a:cxnLst/>
              <a:rect l="l" t="t" r="r" b="b"/>
              <a:pathLst>
                <a:path w="167639" h="489585">
                  <a:moveTo>
                    <a:pt x="47879" y="0"/>
                  </a:moveTo>
                  <a:lnTo>
                    <a:pt x="47879" y="11175"/>
                  </a:lnTo>
                  <a:lnTo>
                    <a:pt x="47498" y="15112"/>
                  </a:lnTo>
                  <a:lnTo>
                    <a:pt x="47498" y="22859"/>
                  </a:lnTo>
                  <a:lnTo>
                    <a:pt x="46862" y="27558"/>
                  </a:lnTo>
                  <a:lnTo>
                    <a:pt x="45338" y="46989"/>
                  </a:lnTo>
                  <a:lnTo>
                    <a:pt x="43180" y="65912"/>
                  </a:lnTo>
                  <a:lnTo>
                    <a:pt x="42037" y="71500"/>
                  </a:lnTo>
                  <a:lnTo>
                    <a:pt x="41401" y="76326"/>
                  </a:lnTo>
                  <a:lnTo>
                    <a:pt x="40640" y="78485"/>
                  </a:lnTo>
                  <a:lnTo>
                    <a:pt x="40640" y="81406"/>
                  </a:lnTo>
                  <a:lnTo>
                    <a:pt x="39878" y="86613"/>
                  </a:lnTo>
                  <a:lnTo>
                    <a:pt x="38481" y="92201"/>
                  </a:lnTo>
                  <a:lnTo>
                    <a:pt x="38100" y="96138"/>
                  </a:lnTo>
                  <a:lnTo>
                    <a:pt x="36956" y="99949"/>
                  </a:lnTo>
                  <a:lnTo>
                    <a:pt x="36322" y="104267"/>
                  </a:lnTo>
                  <a:lnTo>
                    <a:pt x="35179" y="108584"/>
                  </a:lnTo>
                  <a:lnTo>
                    <a:pt x="34162" y="113410"/>
                  </a:lnTo>
                  <a:lnTo>
                    <a:pt x="32638" y="117728"/>
                  </a:lnTo>
                  <a:lnTo>
                    <a:pt x="29337" y="130555"/>
                  </a:lnTo>
                  <a:lnTo>
                    <a:pt x="25781" y="143509"/>
                  </a:lnTo>
                  <a:lnTo>
                    <a:pt x="23622" y="149986"/>
                  </a:lnTo>
                  <a:lnTo>
                    <a:pt x="13081" y="179704"/>
                  </a:lnTo>
                  <a:lnTo>
                    <a:pt x="0" y="208152"/>
                  </a:lnTo>
                  <a:lnTo>
                    <a:pt x="9779" y="247014"/>
                  </a:lnTo>
                  <a:lnTo>
                    <a:pt x="34162" y="321055"/>
                  </a:lnTo>
                  <a:lnTo>
                    <a:pt x="64262" y="391413"/>
                  </a:lnTo>
                  <a:lnTo>
                    <a:pt x="100203" y="457707"/>
                  </a:lnTo>
                  <a:lnTo>
                    <a:pt x="120523" y="489203"/>
                  </a:lnTo>
                  <a:lnTo>
                    <a:pt x="124460" y="483996"/>
                  </a:lnTo>
                  <a:lnTo>
                    <a:pt x="128778" y="478408"/>
                  </a:lnTo>
                  <a:lnTo>
                    <a:pt x="133857" y="471931"/>
                  </a:lnTo>
                  <a:lnTo>
                    <a:pt x="138937" y="464692"/>
                  </a:lnTo>
                  <a:lnTo>
                    <a:pt x="143637" y="458596"/>
                  </a:lnTo>
                  <a:lnTo>
                    <a:pt x="148081" y="452627"/>
                  </a:lnTo>
                  <a:lnTo>
                    <a:pt x="148462" y="451738"/>
                  </a:lnTo>
                  <a:lnTo>
                    <a:pt x="151637" y="446913"/>
                  </a:lnTo>
                  <a:lnTo>
                    <a:pt x="154940" y="441832"/>
                  </a:lnTo>
                  <a:lnTo>
                    <a:pt x="160781" y="434086"/>
                  </a:lnTo>
                  <a:lnTo>
                    <a:pt x="165862" y="426212"/>
                  </a:lnTo>
                  <a:lnTo>
                    <a:pt x="166878" y="424561"/>
                  </a:lnTo>
                  <a:lnTo>
                    <a:pt x="167640" y="422782"/>
                  </a:lnTo>
                  <a:lnTo>
                    <a:pt x="154178" y="400430"/>
                  </a:lnTo>
                  <a:lnTo>
                    <a:pt x="128778" y="353440"/>
                  </a:lnTo>
                  <a:lnTo>
                    <a:pt x="107061" y="304292"/>
                  </a:lnTo>
                  <a:lnTo>
                    <a:pt x="88137" y="252983"/>
                  </a:lnTo>
                  <a:lnTo>
                    <a:pt x="72898" y="200025"/>
                  </a:lnTo>
                  <a:lnTo>
                    <a:pt x="60960" y="144399"/>
                  </a:lnTo>
                  <a:lnTo>
                    <a:pt x="52578" y="87883"/>
                  </a:lnTo>
                  <a:lnTo>
                    <a:pt x="48260" y="29336"/>
                  </a:lnTo>
                  <a:lnTo>
                    <a:pt x="4787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4876" y="2782823"/>
              <a:ext cx="4140835" cy="711835"/>
            </a:xfrm>
            <a:custGeom>
              <a:avLst/>
              <a:gdLst/>
              <a:ahLst/>
              <a:cxnLst/>
              <a:rect l="l" t="t" r="r" b="b"/>
              <a:pathLst>
                <a:path w="4140835" h="711835">
                  <a:moveTo>
                    <a:pt x="239903" y="0"/>
                  </a:moveTo>
                  <a:lnTo>
                    <a:pt x="0" y="0"/>
                  </a:lnTo>
                  <a:lnTo>
                    <a:pt x="381" y="36956"/>
                  </a:lnTo>
                  <a:lnTo>
                    <a:pt x="6476" y="108584"/>
                  </a:lnTo>
                  <a:lnTo>
                    <a:pt x="18923" y="178180"/>
                  </a:lnTo>
                  <a:lnTo>
                    <a:pt x="36322" y="244728"/>
                  </a:lnTo>
                  <a:lnTo>
                    <a:pt x="59181" y="308609"/>
                  </a:lnTo>
                  <a:lnTo>
                    <a:pt x="87122" y="368680"/>
                  </a:lnTo>
                  <a:lnTo>
                    <a:pt x="119380" y="425830"/>
                  </a:lnTo>
                  <a:lnTo>
                    <a:pt x="156082" y="478663"/>
                  </a:lnTo>
                  <a:lnTo>
                    <a:pt x="196976" y="526668"/>
                  </a:lnTo>
                  <a:lnTo>
                    <a:pt x="241300" y="570484"/>
                  </a:lnTo>
                  <a:lnTo>
                    <a:pt x="289560" y="608711"/>
                  </a:lnTo>
                  <a:lnTo>
                    <a:pt x="340360" y="641350"/>
                  </a:lnTo>
                  <a:lnTo>
                    <a:pt x="394462" y="668781"/>
                  </a:lnTo>
                  <a:lnTo>
                    <a:pt x="451104" y="689355"/>
                  </a:lnTo>
                  <a:lnTo>
                    <a:pt x="509778" y="703961"/>
                  </a:lnTo>
                  <a:lnTo>
                    <a:pt x="570484" y="710818"/>
                  </a:lnTo>
                  <a:lnTo>
                    <a:pt x="601599" y="711708"/>
                  </a:lnTo>
                  <a:lnTo>
                    <a:pt x="3948049" y="711708"/>
                  </a:lnTo>
                  <a:lnTo>
                    <a:pt x="4005326" y="701421"/>
                  </a:lnTo>
                  <a:lnTo>
                    <a:pt x="4040251" y="684276"/>
                  </a:lnTo>
                  <a:lnTo>
                    <a:pt x="4070731" y="659764"/>
                  </a:lnTo>
                  <a:lnTo>
                    <a:pt x="4096766" y="628903"/>
                  </a:lnTo>
                  <a:lnTo>
                    <a:pt x="4117848" y="592327"/>
                  </a:lnTo>
                  <a:lnTo>
                    <a:pt x="4132326" y="551179"/>
                  </a:lnTo>
                  <a:lnTo>
                    <a:pt x="4139565" y="506984"/>
                  </a:lnTo>
                  <a:lnTo>
                    <a:pt x="4140708" y="483362"/>
                  </a:lnTo>
                  <a:lnTo>
                    <a:pt x="4140708" y="427989"/>
                  </a:lnTo>
                  <a:lnTo>
                    <a:pt x="601599" y="427989"/>
                  </a:lnTo>
                  <a:lnTo>
                    <a:pt x="583438" y="427100"/>
                  </a:lnTo>
                  <a:lnTo>
                    <a:pt x="515238" y="415543"/>
                  </a:lnTo>
                  <a:lnTo>
                    <a:pt x="473582" y="400558"/>
                  </a:lnTo>
                  <a:lnTo>
                    <a:pt x="452881" y="390143"/>
                  </a:lnTo>
                  <a:lnTo>
                    <a:pt x="440563" y="383286"/>
                  </a:lnTo>
                  <a:lnTo>
                    <a:pt x="402590" y="357250"/>
                  </a:lnTo>
                  <a:lnTo>
                    <a:pt x="358521" y="316356"/>
                  </a:lnTo>
                  <a:lnTo>
                    <a:pt x="332613" y="286384"/>
                  </a:lnTo>
                  <a:lnTo>
                    <a:pt x="310388" y="254253"/>
                  </a:lnTo>
                  <a:lnTo>
                    <a:pt x="291084" y="219328"/>
                  </a:lnTo>
                  <a:lnTo>
                    <a:pt x="290449" y="218567"/>
                  </a:lnTo>
                  <a:lnTo>
                    <a:pt x="282575" y="201675"/>
                  </a:lnTo>
                  <a:lnTo>
                    <a:pt x="280924" y="197484"/>
                  </a:lnTo>
                  <a:lnTo>
                    <a:pt x="276860" y="189356"/>
                  </a:lnTo>
                  <a:lnTo>
                    <a:pt x="261619" y="146811"/>
                  </a:lnTo>
                  <a:lnTo>
                    <a:pt x="249428" y="97790"/>
                  </a:lnTo>
                  <a:lnTo>
                    <a:pt x="241173" y="37210"/>
                  </a:lnTo>
                  <a:lnTo>
                    <a:pt x="240919" y="30479"/>
                  </a:lnTo>
                  <a:lnTo>
                    <a:pt x="240156" y="26161"/>
                  </a:lnTo>
                  <a:lnTo>
                    <a:pt x="239903" y="16255"/>
                  </a:lnTo>
                  <a:lnTo>
                    <a:pt x="2399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0975" y="2363723"/>
              <a:ext cx="730250" cy="862965"/>
            </a:xfrm>
            <a:custGeom>
              <a:avLst/>
              <a:gdLst/>
              <a:ahLst/>
              <a:cxnLst/>
              <a:rect l="l" t="t" r="r" b="b"/>
              <a:pathLst>
                <a:path w="730250" h="862964">
                  <a:moveTo>
                    <a:pt x="364998" y="0"/>
                  </a:moveTo>
                  <a:lnTo>
                    <a:pt x="322430" y="2900"/>
                  </a:lnTo>
                  <a:lnTo>
                    <a:pt x="281305" y="11387"/>
                  </a:lnTo>
                  <a:lnTo>
                    <a:pt x="241897" y="25137"/>
                  </a:lnTo>
                  <a:lnTo>
                    <a:pt x="204479" y="43827"/>
                  </a:lnTo>
                  <a:lnTo>
                    <a:pt x="169324" y="67133"/>
                  </a:lnTo>
                  <a:lnTo>
                    <a:pt x="136708" y="94732"/>
                  </a:lnTo>
                  <a:lnTo>
                    <a:pt x="106903" y="126301"/>
                  </a:lnTo>
                  <a:lnTo>
                    <a:pt x="80184" y="161517"/>
                  </a:lnTo>
                  <a:lnTo>
                    <a:pt x="56824" y="200056"/>
                  </a:lnTo>
                  <a:lnTo>
                    <a:pt x="37098" y="241596"/>
                  </a:lnTo>
                  <a:lnTo>
                    <a:pt x="21278" y="285812"/>
                  </a:lnTo>
                  <a:lnTo>
                    <a:pt x="9639" y="332383"/>
                  </a:lnTo>
                  <a:lnTo>
                    <a:pt x="2455" y="380983"/>
                  </a:lnTo>
                  <a:lnTo>
                    <a:pt x="0" y="431292"/>
                  </a:lnTo>
                  <a:lnTo>
                    <a:pt x="2455" y="481600"/>
                  </a:lnTo>
                  <a:lnTo>
                    <a:pt x="9639" y="530200"/>
                  </a:lnTo>
                  <a:lnTo>
                    <a:pt x="21278" y="576771"/>
                  </a:lnTo>
                  <a:lnTo>
                    <a:pt x="37098" y="620987"/>
                  </a:lnTo>
                  <a:lnTo>
                    <a:pt x="56824" y="662527"/>
                  </a:lnTo>
                  <a:lnTo>
                    <a:pt x="80184" y="701066"/>
                  </a:lnTo>
                  <a:lnTo>
                    <a:pt x="106903" y="736282"/>
                  </a:lnTo>
                  <a:lnTo>
                    <a:pt x="136708" y="767851"/>
                  </a:lnTo>
                  <a:lnTo>
                    <a:pt x="169324" y="795450"/>
                  </a:lnTo>
                  <a:lnTo>
                    <a:pt x="204479" y="818756"/>
                  </a:lnTo>
                  <a:lnTo>
                    <a:pt x="241897" y="837446"/>
                  </a:lnTo>
                  <a:lnTo>
                    <a:pt x="281305" y="851196"/>
                  </a:lnTo>
                  <a:lnTo>
                    <a:pt x="322430" y="859683"/>
                  </a:lnTo>
                  <a:lnTo>
                    <a:pt x="364998" y="862584"/>
                  </a:lnTo>
                  <a:lnTo>
                    <a:pt x="407558" y="859683"/>
                  </a:lnTo>
                  <a:lnTo>
                    <a:pt x="448678" y="851196"/>
                  </a:lnTo>
                  <a:lnTo>
                    <a:pt x="488083" y="837446"/>
                  </a:lnTo>
                  <a:lnTo>
                    <a:pt x="525500" y="818756"/>
                  </a:lnTo>
                  <a:lnTo>
                    <a:pt x="560654" y="795450"/>
                  </a:lnTo>
                  <a:lnTo>
                    <a:pt x="593271" y="767851"/>
                  </a:lnTo>
                  <a:lnTo>
                    <a:pt x="623077" y="736282"/>
                  </a:lnTo>
                  <a:lnTo>
                    <a:pt x="649799" y="701066"/>
                  </a:lnTo>
                  <a:lnTo>
                    <a:pt x="673161" y="662527"/>
                  </a:lnTo>
                  <a:lnTo>
                    <a:pt x="692891" y="620987"/>
                  </a:lnTo>
                  <a:lnTo>
                    <a:pt x="708713" y="576771"/>
                  </a:lnTo>
                  <a:lnTo>
                    <a:pt x="720354" y="530200"/>
                  </a:lnTo>
                  <a:lnTo>
                    <a:pt x="727539" y="481600"/>
                  </a:lnTo>
                  <a:lnTo>
                    <a:pt x="729996" y="431292"/>
                  </a:lnTo>
                  <a:lnTo>
                    <a:pt x="727539" y="380983"/>
                  </a:lnTo>
                  <a:lnTo>
                    <a:pt x="720354" y="332383"/>
                  </a:lnTo>
                  <a:lnTo>
                    <a:pt x="708713" y="285812"/>
                  </a:lnTo>
                  <a:lnTo>
                    <a:pt x="692891" y="241596"/>
                  </a:lnTo>
                  <a:lnTo>
                    <a:pt x="673161" y="200056"/>
                  </a:lnTo>
                  <a:lnTo>
                    <a:pt x="649799" y="161517"/>
                  </a:lnTo>
                  <a:lnTo>
                    <a:pt x="623077" y="126301"/>
                  </a:lnTo>
                  <a:lnTo>
                    <a:pt x="593271" y="94732"/>
                  </a:lnTo>
                  <a:lnTo>
                    <a:pt x="560654" y="67133"/>
                  </a:lnTo>
                  <a:lnTo>
                    <a:pt x="525500" y="43827"/>
                  </a:lnTo>
                  <a:lnTo>
                    <a:pt x="488083" y="25137"/>
                  </a:lnTo>
                  <a:lnTo>
                    <a:pt x="448678" y="11387"/>
                  </a:lnTo>
                  <a:lnTo>
                    <a:pt x="407558" y="2900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29690" y="2326893"/>
            <a:ext cx="373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81C20"/>
                </a:solidFill>
                <a:latin typeface="Calibri"/>
                <a:cs typeface="Calibri"/>
              </a:rPr>
              <a:t>1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202423" y="2657855"/>
            <a:ext cx="5102860" cy="1422400"/>
            <a:chOff x="7202423" y="2657855"/>
            <a:chExt cx="5102860" cy="1422400"/>
          </a:xfrm>
        </p:grpSpPr>
        <p:sp>
          <p:nvSpPr>
            <p:cNvPr id="36" name="object 36"/>
            <p:cNvSpPr/>
            <p:nvPr/>
          </p:nvSpPr>
          <p:spPr>
            <a:xfrm>
              <a:off x="7202423" y="2657855"/>
              <a:ext cx="1203960" cy="1422400"/>
            </a:xfrm>
            <a:custGeom>
              <a:avLst/>
              <a:gdLst/>
              <a:ahLst/>
              <a:cxnLst/>
              <a:rect l="l" t="t" r="r" b="b"/>
              <a:pathLst>
                <a:path w="1203959" h="1422400">
                  <a:moveTo>
                    <a:pt x="601979" y="0"/>
                  </a:moveTo>
                  <a:lnTo>
                    <a:pt x="510158" y="7747"/>
                  </a:lnTo>
                  <a:lnTo>
                    <a:pt x="451357" y="22351"/>
                  </a:lnTo>
                  <a:lnTo>
                    <a:pt x="394970" y="42925"/>
                  </a:lnTo>
                  <a:lnTo>
                    <a:pt x="340868" y="69469"/>
                  </a:lnTo>
                  <a:lnTo>
                    <a:pt x="289686" y="102489"/>
                  </a:lnTo>
                  <a:lnTo>
                    <a:pt x="241426" y="140589"/>
                  </a:lnTo>
                  <a:lnTo>
                    <a:pt x="196723" y="184785"/>
                  </a:lnTo>
                  <a:lnTo>
                    <a:pt x="156464" y="232410"/>
                  </a:lnTo>
                  <a:lnTo>
                    <a:pt x="119125" y="285115"/>
                  </a:lnTo>
                  <a:lnTo>
                    <a:pt x="87122" y="341757"/>
                  </a:lnTo>
                  <a:lnTo>
                    <a:pt x="58800" y="402590"/>
                  </a:lnTo>
                  <a:lnTo>
                    <a:pt x="36322" y="466471"/>
                  </a:lnTo>
                  <a:lnTo>
                    <a:pt x="18923" y="533019"/>
                  </a:lnTo>
                  <a:lnTo>
                    <a:pt x="6857" y="602488"/>
                  </a:lnTo>
                  <a:lnTo>
                    <a:pt x="761" y="674116"/>
                  </a:lnTo>
                  <a:lnTo>
                    <a:pt x="0" y="710946"/>
                  </a:lnTo>
                  <a:lnTo>
                    <a:pt x="761" y="747776"/>
                  </a:lnTo>
                  <a:lnTo>
                    <a:pt x="6857" y="819404"/>
                  </a:lnTo>
                  <a:lnTo>
                    <a:pt x="18923" y="888873"/>
                  </a:lnTo>
                  <a:lnTo>
                    <a:pt x="36322" y="955421"/>
                  </a:lnTo>
                  <a:lnTo>
                    <a:pt x="58800" y="1019302"/>
                  </a:lnTo>
                  <a:lnTo>
                    <a:pt x="87122" y="1079246"/>
                  </a:lnTo>
                  <a:lnTo>
                    <a:pt x="119125" y="1136269"/>
                  </a:lnTo>
                  <a:lnTo>
                    <a:pt x="156464" y="1189101"/>
                  </a:lnTo>
                  <a:lnTo>
                    <a:pt x="196723" y="1237107"/>
                  </a:lnTo>
                  <a:lnTo>
                    <a:pt x="241426" y="1280795"/>
                  </a:lnTo>
                  <a:lnTo>
                    <a:pt x="289686" y="1319022"/>
                  </a:lnTo>
                  <a:lnTo>
                    <a:pt x="340868" y="1351534"/>
                  </a:lnTo>
                  <a:lnTo>
                    <a:pt x="394970" y="1378966"/>
                  </a:lnTo>
                  <a:lnTo>
                    <a:pt x="451357" y="1399540"/>
                  </a:lnTo>
                  <a:lnTo>
                    <a:pt x="510158" y="1414145"/>
                  </a:lnTo>
                  <a:lnTo>
                    <a:pt x="571119" y="1421003"/>
                  </a:lnTo>
                  <a:lnTo>
                    <a:pt x="601979" y="1421892"/>
                  </a:lnTo>
                  <a:lnTo>
                    <a:pt x="633222" y="1421003"/>
                  </a:lnTo>
                  <a:lnTo>
                    <a:pt x="693801" y="1414145"/>
                  </a:lnTo>
                  <a:lnTo>
                    <a:pt x="752601" y="1399540"/>
                  </a:lnTo>
                  <a:lnTo>
                    <a:pt x="808990" y="1378966"/>
                  </a:lnTo>
                  <a:lnTo>
                    <a:pt x="863346" y="1351534"/>
                  </a:lnTo>
                  <a:lnTo>
                    <a:pt x="914273" y="1319022"/>
                  </a:lnTo>
                  <a:lnTo>
                    <a:pt x="962151" y="1280795"/>
                  </a:lnTo>
                  <a:lnTo>
                    <a:pt x="1006855" y="1237107"/>
                  </a:lnTo>
                  <a:lnTo>
                    <a:pt x="1047876" y="1189101"/>
                  </a:lnTo>
                  <a:lnTo>
                    <a:pt x="1084452" y="1136269"/>
                  </a:lnTo>
                  <a:lnTo>
                    <a:pt x="1116837" y="1079246"/>
                  </a:lnTo>
                  <a:lnTo>
                    <a:pt x="1144777" y="1019302"/>
                  </a:lnTo>
                  <a:lnTo>
                    <a:pt x="1167637" y="955421"/>
                  </a:lnTo>
                  <a:lnTo>
                    <a:pt x="1185036" y="888873"/>
                  </a:lnTo>
                  <a:lnTo>
                    <a:pt x="1197482" y="819404"/>
                  </a:lnTo>
                  <a:lnTo>
                    <a:pt x="1203578" y="747776"/>
                  </a:lnTo>
                  <a:lnTo>
                    <a:pt x="1203959" y="710946"/>
                  </a:lnTo>
                  <a:lnTo>
                    <a:pt x="1203578" y="674116"/>
                  </a:lnTo>
                  <a:lnTo>
                    <a:pt x="1197482" y="602488"/>
                  </a:lnTo>
                  <a:lnTo>
                    <a:pt x="1185036" y="533019"/>
                  </a:lnTo>
                  <a:lnTo>
                    <a:pt x="1167637" y="466471"/>
                  </a:lnTo>
                  <a:lnTo>
                    <a:pt x="1144777" y="402590"/>
                  </a:lnTo>
                  <a:lnTo>
                    <a:pt x="1116837" y="341757"/>
                  </a:lnTo>
                  <a:lnTo>
                    <a:pt x="1084452" y="285115"/>
                  </a:lnTo>
                  <a:lnTo>
                    <a:pt x="1047876" y="232410"/>
                  </a:lnTo>
                  <a:lnTo>
                    <a:pt x="1006855" y="184785"/>
                  </a:lnTo>
                  <a:lnTo>
                    <a:pt x="962151" y="140589"/>
                  </a:lnTo>
                  <a:lnTo>
                    <a:pt x="914273" y="102489"/>
                  </a:lnTo>
                  <a:lnTo>
                    <a:pt x="863346" y="69469"/>
                  </a:lnTo>
                  <a:lnTo>
                    <a:pt x="808990" y="42925"/>
                  </a:lnTo>
                  <a:lnTo>
                    <a:pt x="752601" y="22351"/>
                  </a:lnTo>
                  <a:lnTo>
                    <a:pt x="693801" y="7747"/>
                  </a:lnTo>
                  <a:lnTo>
                    <a:pt x="633222" y="889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18348" y="3375659"/>
              <a:ext cx="169545" cy="485140"/>
            </a:xfrm>
            <a:custGeom>
              <a:avLst/>
              <a:gdLst/>
              <a:ahLst/>
              <a:cxnLst/>
              <a:rect l="l" t="t" r="r" b="b"/>
              <a:pathLst>
                <a:path w="169545" h="485139">
                  <a:moveTo>
                    <a:pt x="169164" y="418846"/>
                  </a:moveTo>
                  <a:lnTo>
                    <a:pt x="129921" y="350139"/>
                  </a:lnTo>
                  <a:lnTo>
                    <a:pt x="108077" y="301498"/>
                  </a:lnTo>
                  <a:lnTo>
                    <a:pt x="89027" y="250698"/>
                  </a:lnTo>
                  <a:lnTo>
                    <a:pt x="73533" y="198120"/>
                  </a:lnTo>
                  <a:lnTo>
                    <a:pt x="61468" y="143002"/>
                  </a:lnTo>
                  <a:lnTo>
                    <a:pt x="53086" y="87122"/>
                  </a:lnTo>
                  <a:lnTo>
                    <a:pt x="48641" y="29083"/>
                  </a:lnTo>
                  <a:lnTo>
                    <a:pt x="48387" y="0"/>
                  </a:lnTo>
                  <a:lnTo>
                    <a:pt x="48387" y="11049"/>
                  </a:lnTo>
                  <a:lnTo>
                    <a:pt x="48006" y="14986"/>
                  </a:lnTo>
                  <a:lnTo>
                    <a:pt x="48006" y="22606"/>
                  </a:lnTo>
                  <a:lnTo>
                    <a:pt x="47244" y="27305"/>
                  </a:lnTo>
                  <a:lnTo>
                    <a:pt x="45720" y="46482"/>
                  </a:lnTo>
                  <a:lnTo>
                    <a:pt x="43561" y="65278"/>
                  </a:lnTo>
                  <a:lnTo>
                    <a:pt x="42418" y="70866"/>
                  </a:lnTo>
                  <a:lnTo>
                    <a:pt x="41783" y="75565"/>
                  </a:lnTo>
                  <a:lnTo>
                    <a:pt x="41021" y="77724"/>
                  </a:lnTo>
                  <a:lnTo>
                    <a:pt x="41021" y="80645"/>
                  </a:lnTo>
                  <a:lnTo>
                    <a:pt x="40259" y="85852"/>
                  </a:lnTo>
                  <a:lnTo>
                    <a:pt x="38862" y="91313"/>
                  </a:lnTo>
                  <a:lnTo>
                    <a:pt x="38481" y="95250"/>
                  </a:lnTo>
                  <a:lnTo>
                    <a:pt x="37338" y="99060"/>
                  </a:lnTo>
                  <a:lnTo>
                    <a:pt x="36576" y="103378"/>
                  </a:lnTo>
                  <a:lnTo>
                    <a:pt x="34417" y="112268"/>
                  </a:lnTo>
                  <a:lnTo>
                    <a:pt x="32893" y="116586"/>
                  </a:lnTo>
                  <a:lnTo>
                    <a:pt x="29718" y="129413"/>
                  </a:lnTo>
                  <a:lnTo>
                    <a:pt x="26035" y="142240"/>
                  </a:lnTo>
                  <a:lnTo>
                    <a:pt x="24003" y="147904"/>
                  </a:lnTo>
                  <a:lnTo>
                    <a:pt x="23749" y="148590"/>
                  </a:lnTo>
                  <a:lnTo>
                    <a:pt x="13208" y="178054"/>
                  </a:lnTo>
                  <a:lnTo>
                    <a:pt x="0" y="206248"/>
                  </a:lnTo>
                  <a:lnTo>
                    <a:pt x="9906" y="244602"/>
                  </a:lnTo>
                  <a:lnTo>
                    <a:pt x="34417" y="318135"/>
                  </a:lnTo>
                  <a:lnTo>
                    <a:pt x="64770" y="387731"/>
                  </a:lnTo>
                  <a:lnTo>
                    <a:pt x="101092" y="453517"/>
                  </a:lnTo>
                  <a:lnTo>
                    <a:pt x="121539" y="484632"/>
                  </a:lnTo>
                  <a:lnTo>
                    <a:pt x="125603" y="479552"/>
                  </a:lnTo>
                  <a:lnTo>
                    <a:pt x="129921" y="473964"/>
                  </a:lnTo>
                  <a:lnTo>
                    <a:pt x="135128" y="467614"/>
                  </a:lnTo>
                  <a:lnTo>
                    <a:pt x="140208" y="460248"/>
                  </a:lnTo>
                  <a:lnTo>
                    <a:pt x="145034" y="454279"/>
                  </a:lnTo>
                  <a:lnTo>
                    <a:pt x="149352" y="448310"/>
                  </a:lnTo>
                  <a:lnTo>
                    <a:pt x="149733" y="447421"/>
                  </a:lnTo>
                  <a:lnTo>
                    <a:pt x="153035" y="442849"/>
                  </a:lnTo>
                  <a:lnTo>
                    <a:pt x="156337" y="437642"/>
                  </a:lnTo>
                  <a:lnTo>
                    <a:pt x="162179" y="430022"/>
                  </a:lnTo>
                  <a:lnTo>
                    <a:pt x="167386" y="422275"/>
                  </a:lnTo>
                  <a:lnTo>
                    <a:pt x="168402" y="420624"/>
                  </a:lnTo>
                  <a:lnTo>
                    <a:pt x="169164" y="418846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65591" y="3369563"/>
              <a:ext cx="4139565" cy="710565"/>
            </a:xfrm>
            <a:custGeom>
              <a:avLst/>
              <a:gdLst/>
              <a:ahLst/>
              <a:cxnLst/>
              <a:rect l="l" t="t" r="r" b="b"/>
              <a:pathLst>
                <a:path w="4139565" h="710564">
                  <a:moveTo>
                    <a:pt x="239775" y="0"/>
                  </a:moveTo>
                  <a:lnTo>
                    <a:pt x="0" y="0"/>
                  </a:lnTo>
                  <a:lnTo>
                    <a:pt x="380" y="36830"/>
                  </a:lnTo>
                  <a:lnTo>
                    <a:pt x="6476" y="108331"/>
                  </a:lnTo>
                  <a:lnTo>
                    <a:pt x="18923" y="177800"/>
                  </a:lnTo>
                  <a:lnTo>
                    <a:pt x="36322" y="244094"/>
                  </a:lnTo>
                  <a:lnTo>
                    <a:pt x="59181" y="307975"/>
                  </a:lnTo>
                  <a:lnTo>
                    <a:pt x="86994" y="367919"/>
                  </a:lnTo>
                  <a:lnTo>
                    <a:pt x="119379" y="424941"/>
                  </a:lnTo>
                  <a:lnTo>
                    <a:pt x="155955" y="477647"/>
                  </a:lnTo>
                  <a:lnTo>
                    <a:pt x="196976" y="525526"/>
                  </a:lnTo>
                  <a:lnTo>
                    <a:pt x="241173" y="569213"/>
                  </a:lnTo>
                  <a:lnTo>
                    <a:pt x="289432" y="607440"/>
                  </a:lnTo>
                  <a:lnTo>
                    <a:pt x="340232" y="639952"/>
                  </a:lnTo>
                  <a:lnTo>
                    <a:pt x="394334" y="667385"/>
                  </a:lnTo>
                  <a:lnTo>
                    <a:pt x="450850" y="687959"/>
                  </a:lnTo>
                  <a:lnTo>
                    <a:pt x="509650" y="702437"/>
                  </a:lnTo>
                  <a:lnTo>
                    <a:pt x="570229" y="709295"/>
                  </a:lnTo>
                  <a:lnTo>
                    <a:pt x="601472" y="710184"/>
                  </a:lnTo>
                  <a:lnTo>
                    <a:pt x="3946525" y="710184"/>
                  </a:lnTo>
                  <a:lnTo>
                    <a:pt x="4003929" y="699897"/>
                  </a:lnTo>
                  <a:lnTo>
                    <a:pt x="4038727" y="682751"/>
                  </a:lnTo>
                  <a:lnTo>
                    <a:pt x="4069206" y="658368"/>
                  </a:lnTo>
                  <a:lnTo>
                    <a:pt x="4095241" y="627507"/>
                  </a:lnTo>
                  <a:lnTo>
                    <a:pt x="4116324" y="591058"/>
                  </a:lnTo>
                  <a:lnTo>
                    <a:pt x="4130802" y="550037"/>
                  </a:lnTo>
                  <a:lnTo>
                    <a:pt x="4138040" y="505840"/>
                  </a:lnTo>
                  <a:lnTo>
                    <a:pt x="4139183" y="482346"/>
                  </a:lnTo>
                  <a:lnTo>
                    <a:pt x="4139183" y="427100"/>
                  </a:lnTo>
                  <a:lnTo>
                    <a:pt x="601472" y="427100"/>
                  </a:lnTo>
                  <a:lnTo>
                    <a:pt x="583310" y="426212"/>
                  </a:lnTo>
                  <a:lnTo>
                    <a:pt x="515111" y="414655"/>
                  </a:lnTo>
                  <a:lnTo>
                    <a:pt x="473328" y="399669"/>
                  </a:lnTo>
                  <a:lnTo>
                    <a:pt x="416432" y="367030"/>
                  </a:lnTo>
                  <a:lnTo>
                    <a:pt x="383158" y="340868"/>
                  </a:lnTo>
                  <a:lnTo>
                    <a:pt x="332485" y="285750"/>
                  </a:lnTo>
                  <a:lnTo>
                    <a:pt x="292353" y="221996"/>
                  </a:lnTo>
                  <a:lnTo>
                    <a:pt x="280797" y="196976"/>
                  </a:lnTo>
                  <a:lnTo>
                    <a:pt x="276732" y="188849"/>
                  </a:lnTo>
                  <a:lnTo>
                    <a:pt x="261492" y="146431"/>
                  </a:lnTo>
                  <a:lnTo>
                    <a:pt x="249300" y="97536"/>
                  </a:lnTo>
                  <a:lnTo>
                    <a:pt x="241046" y="37211"/>
                  </a:lnTo>
                  <a:lnTo>
                    <a:pt x="240918" y="30352"/>
                  </a:lnTo>
                  <a:lnTo>
                    <a:pt x="240156" y="26162"/>
                  </a:lnTo>
                  <a:lnTo>
                    <a:pt x="240156" y="21844"/>
                  </a:lnTo>
                  <a:lnTo>
                    <a:pt x="239775" y="16256"/>
                  </a:lnTo>
                  <a:lnTo>
                    <a:pt x="23977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41691" y="2939795"/>
              <a:ext cx="723900" cy="858519"/>
            </a:xfrm>
            <a:custGeom>
              <a:avLst/>
              <a:gdLst/>
              <a:ahLst/>
              <a:cxnLst/>
              <a:rect l="l" t="t" r="r" b="b"/>
              <a:pathLst>
                <a:path w="723900" h="858520">
                  <a:moveTo>
                    <a:pt x="361950" y="0"/>
                  </a:moveTo>
                  <a:lnTo>
                    <a:pt x="319739" y="2885"/>
                  </a:lnTo>
                  <a:lnTo>
                    <a:pt x="278958" y="11327"/>
                  </a:lnTo>
                  <a:lnTo>
                    <a:pt x="239879" y="25005"/>
                  </a:lnTo>
                  <a:lnTo>
                    <a:pt x="202774" y="43596"/>
                  </a:lnTo>
                  <a:lnTo>
                    <a:pt x="167913" y="66779"/>
                  </a:lnTo>
                  <a:lnTo>
                    <a:pt x="135569" y="94232"/>
                  </a:lnTo>
                  <a:lnTo>
                    <a:pt x="106013" y="125634"/>
                  </a:lnTo>
                  <a:lnTo>
                    <a:pt x="79516" y="160664"/>
                  </a:lnTo>
                  <a:lnTo>
                    <a:pt x="56351" y="198999"/>
                  </a:lnTo>
                  <a:lnTo>
                    <a:pt x="36789" y="240318"/>
                  </a:lnTo>
                  <a:lnTo>
                    <a:pt x="21101" y="284300"/>
                  </a:lnTo>
                  <a:lnTo>
                    <a:pt x="9559" y="330623"/>
                  </a:lnTo>
                  <a:lnTo>
                    <a:pt x="2435" y="378965"/>
                  </a:lnTo>
                  <a:lnTo>
                    <a:pt x="0" y="429005"/>
                  </a:lnTo>
                  <a:lnTo>
                    <a:pt x="2435" y="479046"/>
                  </a:lnTo>
                  <a:lnTo>
                    <a:pt x="9559" y="527388"/>
                  </a:lnTo>
                  <a:lnTo>
                    <a:pt x="21101" y="573711"/>
                  </a:lnTo>
                  <a:lnTo>
                    <a:pt x="36789" y="617693"/>
                  </a:lnTo>
                  <a:lnTo>
                    <a:pt x="56351" y="659012"/>
                  </a:lnTo>
                  <a:lnTo>
                    <a:pt x="79516" y="697347"/>
                  </a:lnTo>
                  <a:lnTo>
                    <a:pt x="106013" y="732377"/>
                  </a:lnTo>
                  <a:lnTo>
                    <a:pt x="135569" y="763779"/>
                  </a:lnTo>
                  <a:lnTo>
                    <a:pt x="167913" y="791232"/>
                  </a:lnTo>
                  <a:lnTo>
                    <a:pt x="202774" y="814415"/>
                  </a:lnTo>
                  <a:lnTo>
                    <a:pt x="239879" y="833006"/>
                  </a:lnTo>
                  <a:lnTo>
                    <a:pt x="278958" y="846684"/>
                  </a:lnTo>
                  <a:lnTo>
                    <a:pt x="319739" y="855126"/>
                  </a:lnTo>
                  <a:lnTo>
                    <a:pt x="361950" y="858012"/>
                  </a:lnTo>
                  <a:lnTo>
                    <a:pt x="404160" y="855126"/>
                  </a:lnTo>
                  <a:lnTo>
                    <a:pt x="444941" y="846684"/>
                  </a:lnTo>
                  <a:lnTo>
                    <a:pt x="484020" y="833006"/>
                  </a:lnTo>
                  <a:lnTo>
                    <a:pt x="521125" y="814415"/>
                  </a:lnTo>
                  <a:lnTo>
                    <a:pt x="555986" y="791232"/>
                  </a:lnTo>
                  <a:lnTo>
                    <a:pt x="588330" y="763779"/>
                  </a:lnTo>
                  <a:lnTo>
                    <a:pt x="617886" y="732377"/>
                  </a:lnTo>
                  <a:lnTo>
                    <a:pt x="644383" y="697347"/>
                  </a:lnTo>
                  <a:lnTo>
                    <a:pt x="667548" y="659012"/>
                  </a:lnTo>
                  <a:lnTo>
                    <a:pt x="687110" y="617693"/>
                  </a:lnTo>
                  <a:lnTo>
                    <a:pt x="702798" y="573711"/>
                  </a:lnTo>
                  <a:lnTo>
                    <a:pt x="714340" y="527388"/>
                  </a:lnTo>
                  <a:lnTo>
                    <a:pt x="721464" y="479046"/>
                  </a:lnTo>
                  <a:lnTo>
                    <a:pt x="723900" y="429005"/>
                  </a:lnTo>
                  <a:lnTo>
                    <a:pt x="721464" y="378965"/>
                  </a:lnTo>
                  <a:lnTo>
                    <a:pt x="714340" y="330623"/>
                  </a:lnTo>
                  <a:lnTo>
                    <a:pt x="702798" y="284300"/>
                  </a:lnTo>
                  <a:lnTo>
                    <a:pt x="687110" y="240318"/>
                  </a:lnTo>
                  <a:lnTo>
                    <a:pt x="667548" y="198999"/>
                  </a:lnTo>
                  <a:lnTo>
                    <a:pt x="644383" y="160664"/>
                  </a:lnTo>
                  <a:lnTo>
                    <a:pt x="617886" y="125634"/>
                  </a:lnTo>
                  <a:lnTo>
                    <a:pt x="588330" y="94232"/>
                  </a:lnTo>
                  <a:lnTo>
                    <a:pt x="555986" y="66779"/>
                  </a:lnTo>
                  <a:lnTo>
                    <a:pt x="521125" y="43596"/>
                  </a:lnTo>
                  <a:lnTo>
                    <a:pt x="484020" y="25005"/>
                  </a:lnTo>
                  <a:lnTo>
                    <a:pt x="444941" y="11327"/>
                  </a:lnTo>
                  <a:lnTo>
                    <a:pt x="404160" y="2885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618603" y="2901188"/>
            <a:ext cx="373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81C20"/>
                </a:solidFill>
                <a:latin typeface="Calibri"/>
                <a:cs typeface="Calibri"/>
              </a:rPr>
              <a:t>2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420356" y="5472684"/>
            <a:ext cx="5102860" cy="1420495"/>
            <a:chOff x="7420356" y="5472684"/>
            <a:chExt cx="5102860" cy="1420495"/>
          </a:xfrm>
        </p:grpSpPr>
        <p:sp>
          <p:nvSpPr>
            <p:cNvPr id="42" name="object 42"/>
            <p:cNvSpPr/>
            <p:nvPr/>
          </p:nvSpPr>
          <p:spPr>
            <a:xfrm>
              <a:off x="7420356" y="5472684"/>
              <a:ext cx="1201420" cy="1420495"/>
            </a:xfrm>
            <a:custGeom>
              <a:avLst/>
              <a:gdLst/>
              <a:ahLst/>
              <a:cxnLst/>
              <a:rect l="l" t="t" r="r" b="b"/>
              <a:pathLst>
                <a:path w="1201420" h="1420495">
                  <a:moveTo>
                    <a:pt x="600455" y="0"/>
                  </a:moveTo>
                  <a:lnTo>
                    <a:pt x="508889" y="7746"/>
                  </a:lnTo>
                  <a:lnTo>
                    <a:pt x="450215" y="22225"/>
                  </a:lnTo>
                  <a:lnTo>
                    <a:pt x="394080" y="42799"/>
                  </a:lnTo>
                  <a:lnTo>
                    <a:pt x="340105" y="69341"/>
                  </a:lnTo>
                  <a:lnTo>
                    <a:pt x="289051" y="102362"/>
                  </a:lnTo>
                  <a:lnTo>
                    <a:pt x="240792" y="140462"/>
                  </a:lnTo>
                  <a:lnTo>
                    <a:pt x="196342" y="184657"/>
                  </a:lnTo>
                  <a:lnTo>
                    <a:pt x="156083" y="232155"/>
                  </a:lnTo>
                  <a:lnTo>
                    <a:pt x="118745" y="284861"/>
                  </a:lnTo>
                  <a:lnTo>
                    <a:pt x="86868" y="341375"/>
                  </a:lnTo>
                  <a:lnTo>
                    <a:pt x="58674" y="402208"/>
                  </a:lnTo>
                  <a:lnTo>
                    <a:pt x="36195" y="466089"/>
                  </a:lnTo>
                  <a:lnTo>
                    <a:pt x="18796" y="532383"/>
                  </a:lnTo>
                  <a:lnTo>
                    <a:pt x="6858" y="601852"/>
                  </a:lnTo>
                  <a:lnTo>
                    <a:pt x="762" y="673353"/>
                  </a:lnTo>
                  <a:lnTo>
                    <a:pt x="0" y="710183"/>
                  </a:lnTo>
                  <a:lnTo>
                    <a:pt x="762" y="747013"/>
                  </a:lnTo>
                  <a:lnTo>
                    <a:pt x="6858" y="818514"/>
                  </a:lnTo>
                  <a:lnTo>
                    <a:pt x="18796" y="887983"/>
                  </a:lnTo>
                  <a:lnTo>
                    <a:pt x="36195" y="954277"/>
                  </a:lnTo>
                  <a:lnTo>
                    <a:pt x="58674" y="1018158"/>
                  </a:lnTo>
                  <a:lnTo>
                    <a:pt x="86868" y="1078102"/>
                  </a:lnTo>
                  <a:lnTo>
                    <a:pt x="118745" y="1135126"/>
                  </a:lnTo>
                  <a:lnTo>
                    <a:pt x="156083" y="1187830"/>
                  </a:lnTo>
                  <a:lnTo>
                    <a:pt x="196342" y="1235709"/>
                  </a:lnTo>
                  <a:lnTo>
                    <a:pt x="240792" y="1279397"/>
                  </a:lnTo>
                  <a:lnTo>
                    <a:pt x="289051" y="1317624"/>
                  </a:lnTo>
                  <a:lnTo>
                    <a:pt x="340105" y="1350136"/>
                  </a:lnTo>
                  <a:lnTo>
                    <a:pt x="394080" y="1377568"/>
                  </a:lnTo>
                  <a:lnTo>
                    <a:pt x="450215" y="1398142"/>
                  </a:lnTo>
                  <a:lnTo>
                    <a:pt x="508889" y="1412620"/>
                  </a:lnTo>
                  <a:lnTo>
                    <a:pt x="569722" y="1419478"/>
                  </a:lnTo>
                  <a:lnTo>
                    <a:pt x="600455" y="1420367"/>
                  </a:lnTo>
                  <a:lnTo>
                    <a:pt x="631571" y="1419478"/>
                  </a:lnTo>
                  <a:lnTo>
                    <a:pt x="692023" y="1412620"/>
                  </a:lnTo>
                  <a:lnTo>
                    <a:pt x="750697" y="1398142"/>
                  </a:lnTo>
                  <a:lnTo>
                    <a:pt x="806830" y="1377568"/>
                  </a:lnTo>
                  <a:lnTo>
                    <a:pt x="861187" y="1350136"/>
                  </a:lnTo>
                  <a:lnTo>
                    <a:pt x="911860" y="1317624"/>
                  </a:lnTo>
                  <a:lnTo>
                    <a:pt x="959739" y="1279397"/>
                  </a:lnTo>
                  <a:lnTo>
                    <a:pt x="1004316" y="1235709"/>
                  </a:lnTo>
                  <a:lnTo>
                    <a:pt x="1045210" y="1187830"/>
                  </a:lnTo>
                  <a:lnTo>
                    <a:pt x="1081786" y="1135126"/>
                  </a:lnTo>
                  <a:lnTo>
                    <a:pt x="1114044" y="1078102"/>
                  </a:lnTo>
                  <a:lnTo>
                    <a:pt x="1141857" y="1018158"/>
                  </a:lnTo>
                  <a:lnTo>
                    <a:pt x="1164717" y="954277"/>
                  </a:lnTo>
                  <a:lnTo>
                    <a:pt x="1182116" y="887983"/>
                  </a:lnTo>
                  <a:lnTo>
                    <a:pt x="1194435" y="818514"/>
                  </a:lnTo>
                  <a:lnTo>
                    <a:pt x="1200530" y="747013"/>
                  </a:lnTo>
                  <a:lnTo>
                    <a:pt x="1200912" y="710183"/>
                  </a:lnTo>
                  <a:lnTo>
                    <a:pt x="1200530" y="673353"/>
                  </a:lnTo>
                  <a:lnTo>
                    <a:pt x="1194435" y="601852"/>
                  </a:lnTo>
                  <a:lnTo>
                    <a:pt x="1182116" y="532383"/>
                  </a:lnTo>
                  <a:lnTo>
                    <a:pt x="1164717" y="466089"/>
                  </a:lnTo>
                  <a:lnTo>
                    <a:pt x="1141857" y="402208"/>
                  </a:lnTo>
                  <a:lnTo>
                    <a:pt x="1114044" y="341375"/>
                  </a:lnTo>
                  <a:lnTo>
                    <a:pt x="1081786" y="284861"/>
                  </a:lnTo>
                  <a:lnTo>
                    <a:pt x="1045210" y="232155"/>
                  </a:lnTo>
                  <a:lnTo>
                    <a:pt x="1004316" y="184657"/>
                  </a:lnTo>
                  <a:lnTo>
                    <a:pt x="959739" y="140462"/>
                  </a:lnTo>
                  <a:lnTo>
                    <a:pt x="911860" y="102362"/>
                  </a:lnTo>
                  <a:lnTo>
                    <a:pt x="861187" y="69341"/>
                  </a:lnTo>
                  <a:lnTo>
                    <a:pt x="806830" y="42799"/>
                  </a:lnTo>
                  <a:lnTo>
                    <a:pt x="750697" y="22225"/>
                  </a:lnTo>
                  <a:lnTo>
                    <a:pt x="692023" y="7746"/>
                  </a:lnTo>
                  <a:lnTo>
                    <a:pt x="631571" y="888"/>
                  </a:lnTo>
                  <a:lnTo>
                    <a:pt x="60045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34756" y="6187440"/>
              <a:ext cx="167640" cy="487680"/>
            </a:xfrm>
            <a:custGeom>
              <a:avLst/>
              <a:gdLst/>
              <a:ahLst/>
              <a:cxnLst/>
              <a:rect l="l" t="t" r="r" b="b"/>
              <a:pathLst>
                <a:path w="167640" h="487679">
                  <a:moveTo>
                    <a:pt x="167640" y="421513"/>
                  </a:moveTo>
                  <a:lnTo>
                    <a:pt x="128778" y="352298"/>
                  </a:lnTo>
                  <a:lnTo>
                    <a:pt x="107061" y="303403"/>
                  </a:lnTo>
                  <a:lnTo>
                    <a:pt x="88138" y="252222"/>
                  </a:lnTo>
                  <a:lnTo>
                    <a:pt x="72898" y="199390"/>
                  </a:lnTo>
                  <a:lnTo>
                    <a:pt x="60960" y="143891"/>
                  </a:lnTo>
                  <a:lnTo>
                    <a:pt x="52578" y="87642"/>
                  </a:lnTo>
                  <a:lnTo>
                    <a:pt x="48260" y="29210"/>
                  </a:lnTo>
                  <a:lnTo>
                    <a:pt x="47879" y="0"/>
                  </a:lnTo>
                  <a:lnTo>
                    <a:pt x="47879" y="11176"/>
                  </a:lnTo>
                  <a:lnTo>
                    <a:pt x="47498" y="14986"/>
                  </a:lnTo>
                  <a:lnTo>
                    <a:pt x="47498" y="22733"/>
                  </a:lnTo>
                  <a:lnTo>
                    <a:pt x="46863" y="27559"/>
                  </a:lnTo>
                  <a:lnTo>
                    <a:pt x="45339" y="46863"/>
                  </a:lnTo>
                  <a:lnTo>
                    <a:pt x="43180" y="65786"/>
                  </a:lnTo>
                  <a:lnTo>
                    <a:pt x="42037" y="71374"/>
                  </a:lnTo>
                  <a:lnTo>
                    <a:pt x="41402" y="76073"/>
                  </a:lnTo>
                  <a:lnTo>
                    <a:pt x="40640" y="78232"/>
                  </a:lnTo>
                  <a:lnTo>
                    <a:pt x="40640" y="81153"/>
                  </a:lnTo>
                  <a:lnTo>
                    <a:pt x="39878" y="86360"/>
                  </a:lnTo>
                  <a:lnTo>
                    <a:pt x="38481" y="91948"/>
                  </a:lnTo>
                  <a:lnTo>
                    <a:pt x="38100" y="95758"/>
                  </a:lnTo>
                  <a:lnTo>
                    <a:pt x="36957" y="99695"/>
                  </a:lnTo>
                  <a:lnTo>
                    <a:pt x="36322" y="104013"/>
                  </a:lnTo>
                  <a:lnTo>
                    <a:pt x="35179" y="108343"/>
                  </a:lnTo>
                  <a:lnTo>
                    <a:pt x="34163" y="113042"/>
                  </a:lnTo>
                  <a:lnTo>
                    <a:pt x="32639" y="117348"/>
                  </a:lnTo>
                  <a:lnTo>
                    <a:pt x="29337" y="130175"/>
                  </a:lnTo>
                  <a:lnTo>
                    <a:pt x="25781" y="143141"/>
                  </a:lnTo>
                  <a:lnTo>
                    <a:pt x="23622" y="149491"/>
                  </a:lnTo>
                  <a:lnTo>
                    <a:pt x="13081" y="179197"/>
                  </a:lnTo>
                  <a:lnTo>
                    <a:pt x="0" y="207518"/>
                  </a:lnTo>
                  <a:lnTo>
                    <a:pt x="9779" y="246253"/>
                  </a:lnTo>
                  <a:lnTo>
                    <a:pt x="34163" y="320167"/>
                  </a:lnTo>
                  <a:lnTo>
                    <a:pt x="64262" y="390144"/>
                  </a:lnTo>
                  <a:lnTo>
                    <a:pt x="100203" y="456311"/>
                  </a:lnTo>
                  <a:lnTo>
                    <a:pt x="120523" y="487680"/>
                  </a:lnTo>
                  <a:lnTo>
                    <a:pt x="124460" y="482473"/>
                  </a:lnTo>
                  <a:lnTo>
                    <a:pt x="128778" y="476885"/>
                  </a:lnTo>
                  <a:lnTo>
                    <a:pt x="133858" y="470535"/>
                  </a:lnTo>
                  <a:lnTo>
                    <a:pt x="138938" y="463169"/>
                  </a:lnTo>
                  <a:lnTo>
                    <a:pt x="143637" y="457200"/>
                  </a:lnTo>
                  <a:lnTo>
                    <a:pt x="148082" y="451104"/>
                  </a:lnTo>
                  <a:lnTo>
                    <a:pt x="148463" y="450342"/>
                  </a:lnTo>
                  <a:lnTo>
                    <a:pt x="151638" y="445516"/>
                  </a:lnTo>
                  <a:lnTo>
                    <a:pt x="154940" y="440436"/>
                  </a:lnTo>
                  <a:lnTo>
                    <a:pt x="160782" y="432689"/>
                  </a:lnTo>
                  <a:lnTo>
                    <a:pt x="165862" y="424942"/>
                  </a:lnTo>
                  <a:lnTo>
                    <a:pt x="166878" y="423291"/>
                  </a:lnTo>
                  <a:lnTo>
                    <a:pt x="167640" y="421513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2000" y="6182868"/>
              <a:ext cx="4140835" cy="710565"/>
            </a:xfrm>
            <a:custGeom>
              <a:avLst/>
              <a:gdLst/>
              <a:ahLst/>
              <a:cxnLst/>
              <a:rect l="l" t="t" r="r" b="b"/>
              <a:pathLst>
                <a:path w="4140834" h="710565">
                  <a:moveTo>
                    <a:pt x="239902" y="0"/>
                  </a:moveTo>
                  <a:lnTo>
                    <a:pt x="0" y="0"/>
                  </a:lnTo>
                  <a:lnTo>
                    <a:pt x="380" y="36830"/>
                  </a:lnTo>
                  <a:lnTo>
                    <a:pt x="6476" y="108331"/>
                  </a:lnTo>
                  <a:lnTo>
                    <a:pt x="18923" y="177800"/>
                  </a:lnTo>
                  <a:lnTo>
                    <a:pt x="36322" y="244094"/>
                  </a:lnTo>
                  <a:lnTo>
                    <a:pt x="59181" y="307975"/>
                  </a:lnTo>
                  <a:lnTo>
                    <a:pt x="87122" y="367919"/>
                  </a:lnTo>
                  <a:lnTo>
                    <a:pt x="119379" y="424942"/>
                  </a:lnTo>
                  <a:lnTo>
                    <a:pt x="156082" y="477647"/>
                  </a:lnTo>
                  <a:lnTo>
                    <a:pt x="196976" y="525526"/>
                  </a:lnTo>
                  <a:lnTo>
                    <a:pt x="241300" y="569214"/>
                  </a:lnTo>
                  <a:lnTo>
                    <a:pt x="289559" y="607441"/>
                  </a:lnTo>
                  <a:lnTo>
                    <a:pt x="340359" y="639953"/>
                  </a:lnTo>
                  <a:lnTo>
                    <a:pt x="394461" y="667385"/>
                  </a:lnTo>
                  <a:lnTo>
                    <a:pt x="451103" y="687959"/>
                  </a:lnTo>
                  <a:lnTo>
                    <a:pt x="509777" y="702437"/>
                  </a:lnTo>
                  <a:lnTo>
                    <a:pt x="570483" y="709295"/>
                  </a:lnTo>
                  <a:lnTo>
                    <a:pt x="601599" y="710184"/>
                  </a:lnTo>
                  <a:lnTo>
                    <a:pt x="3948049" y="710184"/>
                  </a:lnTo>
                  <a:lnTo>
                    <a:pt x="4005326" y="699897"/>
                  </a:lnTo>
                  <a:lnTo>
                    <a:pt x="4040251" y="682752"/>
                  </a:lnTo>
                  <a:lnTo>
                    <a:pt x="4070730" y="658368"/>
                  </a:lnTo>
                  <a:lnTo>
                    <a:pt x="4096766" y="627507"/>
                  </a:lnTo>
                  <a:lnTo>
                    <a:pt x="4117848" y="591058"/>
                  </a:lnTo>
                  <a:lnTo>
                    <a:pt x="4132326" y="550037"/>
                  </a:lnTo>
                  <a:lnTo>
                    <a:pt x="4139565" y="505841"/>
                  </a:lnTo>
                  <a:lnTo>
                    <a:pt x="4140707" y="482346"/>
                  </a:lnTo>
                  <a:lnTo>
                    <a:pt x="4140707" y="427101"/>
                  </a:lnTo>
                  <a:lnTo>
                    <a:pt x="601599" y="427101"/>
                  </a:lnTo>
                  <a:lnTo>
                    <a:pt x="583438" y="426212"/>
                  </a:lnTo>
                  <a:lnTo>
                    <a:pt x="515239" y="414655"/>
                  </a:lnTo>
                  <a:lnTo>
                    <a:pt x="473582" y="399669"/>
                  </a:lnTo>
                  <a:lnTo>
                    <a:pt x="429641" y="375666"/>
                  </a:lnTo>
                  <a:lnTo>
                    <a:pt x="383285" y="340868"/>
                  </a:lnTo>
                  <a:lnTo>
                    <a:pt x="332613" y="285750"/>
                  </a:lnTo>
                  <a:lnTo>
                    <a:pt x="311023" y="254381"/>
                  </a:lnTo>
                  <a:lnTo>
                    <a:pt x="310388" y="253746"/>
                  </a:lnTo>
                  <a:lnTo>
                    <a:pt x="292353" y="221996"/>
                  </a:lnTo>
                  <a:lnTo>
                    <a:pt x="291083" y="218821"/>
                  </a:lnTo>
                  <a:lnTo>
                    <a:pt x="290449" y="218059"/>
                  </a:lnTo>
                  <a:lnTo>
                    <a:pt x="282575" y="201168"/>
                  </a:lnTo>
                  <a:lnTo>
                    <a:pt x="280924" y="196977"/>
                  </a:lnTo>
                  <a:lnTo>
                    <a:pt x="276859" y="188849"/>
                  </a:lnTo>
                  <a:lnTo>
                    <a:pt x="261620" y="146431"/>
                  </a:lnTo>
                  <a:lnTo>
                    <a:pt x="249427" y="97536"/>
                  </a:lnTo>
                  <a:lnTo>
                    <a:pt x="241173" y="37211"/>
                  </a:lnTo>
                  <a:lnTo>
                    <a:pt x="240919" y="30353"/>
                  </a:lnTo>
                  <a:lnTo>
                    <a:pt x="240156" y="26162"/>
                  </a:lnTo>
                  <a:lnTo>
                    <a:pt x="239902" y="16256"/>
                  </a:lnTo>
                  <a:lnTo>
                    <a:pt x="23990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58100" y="5751576"/>
              <a:ext cx="723900" cy="858519"/>
            </a:xfrm>
            <a:custGeom>
              <a:avLst/>
              <a:gdLst/>
              <a:ahLst/>
              <a:cxnLst/>
              <a:rect l="l" t="t" r="r" b="b"/>
              <a:pathLst>
                <a:path w="723900" h="858520">
                  <a:moveTo>
                    <a:pt x="361950" y="0"/>
                  </a:moveTo>
                  <a:lnTo>
                    <a:pt x="319739" y="2885"/>
                  </a:lnTo>
                  <a:lnTo>
                    <a:pt x="278958" y="11327"/>
                  </a:lnTo>
                  <a:lnTo>
                    <a:pt x="239879" y="25005"/>
                  </a:lnTo>
                  <a:lnTo>
                    <a:pt x="202774" y="43596"/>
                  </a:lnTo>
                  <a:lnTo>
                    <a:pt x="167913" y="66779"/>
                  </a:lnTo>
                  <a:lnTo>
                    <a:pt x="135569" y="94232"/>
                  </a:lnTo>
                  <a:lnTo>
                    <a:pt x="106013" y="125634"/>
                  </a:lnTo>
                  <a:lnTo>
                    <a:pt x="79516" y="160664"/>
                  </a:lnTo>
                  <a:lnTo>
                    <a:pt x="56351" y="198999"/>
                  </a:lnTo>
                  <a:lnTo>
                    <a:pt x="36789" y="240318"/>
                  </a:lnTo>
                  <a:lnTo>
                    <a:pt x="21101" y="284300"/>
                  </a:lnTo>
                  <a:lnTo>
                    <a:pt x="9559" y="330623"/>
                  </a:lnTo>
                  <a:lnTo>
                    <a:pt x="2435" y="378965"/>
                  </a:lnTo>
                  <a:lnTo>
                    <a:pt x="0" y="429006"/>
                  </a:lnTo>
                  <a:lnTo>
                    <a:pt x="2435" y="479046"/>
                  </a:lnTo>
                  <a:lnTo>
                    <a:pt x="9559" y="527388"/>
                  </a:lnTo>
                  <a:lnTo>
                    <a:pt x="21101" y="573711"/>
                  </a:lnTo>
                  <a:lnTo>
                    <a:pt x="36789" y="617693"/>
                  </a:lnTo>
                  <a:lnTo>
                    <a:pt x="56351" y="659012"/>
                  </a:lnTo>
                  <a:lnTo>
                    <a:pt x="79516" y="697347"/>
                  </a:lnTo>
                  <a:lnTo>
                    <a:pt x="106013" y="732377"/>
                  </a:lnTo>
                  <a:lnTo>
                    <a:pt x="135569" y="763779"/>
                  </a:lnTo>
                  <a:lnTo>
                    <a:pt x="167913" y="791232"/>
                  </a:lnTo>
                  <a:lnTo>
                    <a:pt x="202774" y="814415"/>
                  </a:lnTo>
                  <a:lnTo>
                    <a:pt x="239879" y="833006"/>
                  </a:lnTo>
                  <a:lnTo>
                    <a:pt x="278958" y="846684"/>
                  </a:lnTo>
                  <a:lnTo>
                    <a:pt x="319739" y="855126"/>
                  </a:lnTo>
                  <a:lnTo>
                    <a:pt x="361950" y="858012"/>
                  </a:lnTo>
                  <a:lnTo>
                    <a:pt x="404160" y="855126"/>
                  </a:lnTo>
                  <a:lnTo>
                    <a:pt x="444941" y="846684"/>
                  </a:lnTo>
                  <a:lnTo>
                    <a:pt x="484020" y="833006"/>
                  </a:lnTo>
                  <a:lnTo>
                    <a:pt x="521125" y="814415"/>
                  </a:lnTo>
                  <a:lnTo>
                    <a:pt x="555986" y="791232"/>
                  </a:lnTo>
                  <a:lnTo>
                    <a:pt x="588330" y="763779"/>
                  </a:lnTo>
                  <a:lnTo>
                    <a:pt x="617886" y="732377"/>
                  </a:lnTo>
                  <a:lnTo>
                    <a:pt x="644383" y="697347"/>
                  </a:lnTo>
                  <a:lnTo>
                    <a:pt x="667548" y="659012"/>
                  </a:lnTo>
                  <a:lnTo>
                    <a:pt x="687110" y="617693"/>
                  </a:lnTo>
                  <a:lnTo>
                    <a:pt x="702798" y="573711"/>
                  </a:lnTo>
                  <a:lnTo>
                    <a:pt x="714340" y="527388"/>
                  </a:lnTo>
                  <a:lnTo>
                    <a:pt x="721464" y="479046"/>
                  </a:lnTo>
                  <a:lnTo>
                    <a:pt x="723900" y="429006"/>
                  </a:lnTo>
                  <a:lnTo>
                    <a:pt x="721464" y="378965"/>
                  </a:lnTo>
                  <a:lnTo>
                    <a:pt x="714340" y="330623"/>
                  </a:lnTo>
                  <a:lnTo>
                    <a:pt x="702798" y="284300"/>
                  </a:lnTo>
                  <a:lnTo>
                    <a:pt x="687110" y="240318"/>
                  </a:lnTo>
                  <a:lnTo>
                    <a:pt x="667548" y="198999"/>
                  </a:lnTo>
                  <a:lnTo>
                    <a:pt x="644383" y="160664"/>
                  </a:lnTo>
                  <a:lnTo>
                    <a:pt x="617886" y="125634"/>
                  </a:lnTo>
                  <a:lnTo>
                    <a:pt x="588330" y="94232"/>
                  </a:lnTo>
                  <a:lnTo>
                    <a:pt x="555986" y="66779"/>
                  </a:lnTo>
                  <a:lnTo>
                    <a:pt x="521125" y="43596"/>
                  </a:lnTo>
                  <a:lnTo>
                    <a:pt x="484020" y="25005"/>
                  </a:lnTo>
                  <a:lnTo>
                    <a:pt x="444941" y="11327"/>
                  </a:lnTo>
                  <a:lnTo>
                    <a:pt x="404160" y="2885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834376" y="5713221"/>
            <a:ext cx="373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81C20"/>
                </a:solidFill>
                <a:latin typeface="Calibri"/>
                <a:cs typeface="Calibri"/>
              </a:rPr>
              <a:t>4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59479" y="7432547"/>
            <a:ext cx="5393690" cy="1420495"/>
            <a:chOff x="3459479" y="7432547"/>
            <a:chExt cx="5393690" cy="1420495"/>
          </a:xfrm>
        </p:grpSpPr>
        <p:sp>
          <p:nvSpPr>
            <p:cNvPr id="48" name="object 48"/>
            <p:cNvSpPr/>
            <p:nvPr/>
          </p:nvSpPr>
          <p:spPr>
            <a:xfrm>
              <a:off x="3459479" y="7432547"/>
              <a:ext cx="1201420" cy="1420495"/>
            </a:xfrm>
            <a:custGeom>
              <a:avLst/>
              <a:gdLst/>
              <a:ahLst/>
              <a:cxnLst/>
              <a:rect l="l" t="t" r="r" b="b"/>
              <a:pathLst>
                <a:path w="1201420" h="1420495">
                  <a:moveTo>
                    <a:pt x="600456" y="0"/>
                  </a:moveTo>
                  <a:lnTo>
                    <a:pt x="508889" y="7746"/>
                  </a:lnTo>
                  <a:lnTo>
                    <a:pt x="450215" y="22225"/>
                  </a:lnTo>
                  <a:lnTo>
                    <a:pt x="394081" y="42799"/>
                  </a:lnTo>
                  <a:lnTo>
                    <a:pt x="340106" y="69341"/>
                  </a:lnTo>
                  <a:lnTo>
                    <a:pt x="289052" y="102362"/>
                  </a:lnTo>
                  <a:lnTo>
                    <a:pt x="240792" y="140462"/>
                  </a:lnTo>
                  <a:lnTo>
                    <a:pt x="196342" y="184657"/>
                  </a:lnTo>
                  <a:lnTo>
                    <a:pt x="156083" y="232156"/>
                  </a:lnTo>
                  <a:lnTo>
                    <a:pt x="118745" y="284860"/>
                  </a:lnTo>
                  <a:lnTo>
                    <a:pt x="86868" y="341375"/>
                  </a:lnTo>
                  <a:lnTo>
                    <a:pt x="58674" y="402208"/>
                  </a:lnTo>
                  <a:lnTo>
                    <a:pt x="36195" y="466089"/>
                  </a:lnTo>
                  <a:lnTo>
                    <a:pt x="18796" y="532383"/>
                  </a:lnTo>
                  <a:lnTo>
                    <a:pt x="6858" y="601852"/>
                  </a:lnTo>
                  <a:lnTo>
                    <a:pt x="762" y="673354"/>
                  </a:lnTo>
                  <a:lnTo>
                    <a:pt x="0" y="710183"/>
                  </a:lnTo>
                  <a:lnTo>
                    <a:pt x="762" y="747013"/>
                  </a:lnTo>
                  <a:lnTo>
                    <a:pt x="6858" y="818514"/>
                  </a:lnTo>
                  <a:lnTo>
                    <a:pt x="18796" y="887983"/>
                  </a:lnTo>
                  <a:lnTo>
                    <a:pt x="36195" y="954341"/>
                  </a:lnTo>
                  <a:lnTo>
                    <a:pt x="58674" y="1018158"/>
                  </a:lnTo>
                  <a:lnTo>
                    <a:pt x="86868" y="1078128"/>
                  </a:lnTo>
                  <a:lnTo>
                    <a:pt x="118745" y="1135087"/>
                  </a:lnTo>
                  <a:lnTo>
                    <a:pt x="156083" y="1187780"/>
                  </a:lnTo>
                  <a:lnTo>
                    <a:pt x="196342" y="1235748"/>
                  </a:lnTo>
                  <a:lnTo>
                    <a:pt x="240792" y="1279448"/>
                  </a:lnTo>
                  <a:lnTo>
                    <a:pt x="289052" y="1317561"/>
                  </a:lnTo>
                  <a:lnTo>
                    <a:pt x="340106" y="1350124"/>
                  </a:lnTo>
                  <a:lnTo>
                    <a:pt x="394081" y="1377530"/>
                  </a:lnTo>
                  <a:lnTo>
                    <a:pt x="450215" y="1398092"/>
                  </a:lnTo>
                  <a:lnTo>
                    <a:pt x="508889" y="1412659"/>
                  </a:lnTo>
                  <a:lnTo>
                    <a:pt x="569722" y="1419504"/>
                  </a:lnTo>
                  <a:lnTo>
                    <a:pt x="600456" y="1420367"/>
                  </a:lnTo>
                  <a:lnTo>
                    <a:pt x="631571" y="1419504"/>
                  </a:lnTo>
                  <a:lnTo>
                    <a:pt x="692023" y="1412659"/>
                  </a:lnTo>
                  <a:lnTo>
                    <a:pt x="750697" y="1398092"/>
                  </a:lnTo>
                  <a:lnTo>
                    <a:pt x="806831" y="1377530"/>
                  </a:lnTo>
                  <a:lnTo>
                    <a:pt x="861187" y="1350124"/>
                  </a:lnTo>
                  <a:lnTo>
                    <a:pt x="911860" y="1317561"/>
                  </a:lnTo>
                  <a:lnTo>
                    <a:pt x="959739" y="1279448"/>
                  </a:lnTo>
                  <a:lnTo>
                    <a:pt x="1004316" y="1235748"/>
                  </a:lnTo>
                  <a:lnTo>
                    <a:pt x="1045210" y="1187780"/>
                  </a:lnTo>
                  <a:lnTo>
                    <a:pt x="1081786" y="1135087"/>
                  </a:lnTo>
                  <a:lnTo>
                    <a:pt x="1114044" y="1078128"/>
                  </a:lnTo>
                  <a:lnTo>
                    <a:pt x="1141857" y="1018158"/>
                  </a:lnTo>
                  <a:lnTo>
                    <a:pt x="1164717" y="954341"/>
                  </a:lnTo>
                  <a:lnTo>
                    <a:pt x="1182116" y="887983"/>
                  </a:lnTo>
                  <a:lnTo>
                    <a:pt x="1194435" y="818514"/>
                  </a:lnTo>
                  <a:lnTo>
                    <a:pt x="1200531" y="747013"/>
                  </a:lnTo>
                  <a:lnTo>
                    <a:pt x="1200912" y="710183"/>
                  </a:lnTo>
                  <a:lnTo>
                    <a:pt x="1200531" y="673354"/>
                  </a:lnTo>
                  <a:lnTo>
                    <a:pt x="1194435" y="601852"/>
                  </a:lnTo>
                  <a:lnTo>
                    <a:pt x="1182116" y="532383"/>
                  </a:lnTo>
                  <a:lnTo>
                    <a:pt x="1164717" y="466089"/>
                  </a:lnTo>
                  <a:lnTo>
                    <a:pt x="1141857" y="402208"/>
                  </a:lnTo>
                  <a:lnTo>
                    <a:pt x="1114044" y="341375"/>
                  </a:lnTo>
                  <a:lnTo>
                    <a:pt x="1081786" y="284860"/>
                  </a:lnTo>
                  <a:lnTo>
                    <a:pt x="1045210" y="232156"/>
                  </a:lnTo>
                  <a:lnTo>
                    <a:pt x="1004316" y="184657"/>
                  </a:lnTo>
                  <a:lnTo>
                    <a:pt x="959739" y="140462"/>
                  </a:lnTo>
                  <a:lnTo>
                    <a:pt x="911860" y="102362"/>
                  </a:lnTo>
                  <a:lnTo>
                    <a:pt x="861187" y="69341"/>
                  </a:lnTo>
                  <a:lnTo>
                    <a:pt x="806831" y="42799"/>
                  </a:lnTo>
                  <a:lnTo>
                    <a:pt x="750697" y="22225"/>
                  </a:lnTo>
                  <a:lnTo>
                    <a:pt x="692023" y="7746"/>
                  </a:lnTo>
                  <a:lnTo>
                    <a:pt x="631571" y="888"/>
                  </a:lnTo>
                  <a:lnTo>
                    <a:pt x="60045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73880" y="8148827"/>
              <a:ext cx="167640" cy="487680"/>
            </a:xfrm>
            <a:custGeom>
              <a:avLst/>
              <a:gdLst/>
              <a:ahLst/>
              <a:cxnLst/>
              <a:rect l="l" t="t" r="r" b="b"/>
              <a:pathLst>
                <a:path w="167639" h="487679">
                  <a:moveTo>
                    <a:pt x="167640" y="421513"/>
                  </a:moveTo>
                  <a:lnTo>
                    <a:pt x="128778" y="352336"/>
                  </a:lnTo>
                  <a:lnTo>
                    <a:pt x="107061" y="303352"/>
                  </a:lnTo>
                  <a:lnTo>
                    <a:pt x="88138" y="252222"/>
                  </a:lnTo>
                  <a:lnTo>
                    <a:pt x="72898" y="199364"/>
                  </a:lnTo>
                  <a:lnTo>
                    <a:pt x="60960" y="143891"/>
                  </a:lnTo>
                  <a:lnTo>
                    <a:pt x="52578" y="87630"/>
                  </a:lnTo>
                  <a:lnTo>
                    <a:pt x="48260" y="29210"/>
                  </a:lnTo>
                  <a:lnTo>
                    <a:pt x="47879" y="0"/>
                  </a:lnTo>
                  <a:lnTo>
                    <a:pt x="47879" y="11176"/>
                  </a:lnTo>
                  <a:lnTo>
                    <a:pt x="47498" y="14986"/>
                  </a:lnTo>
                  <a:lnTo>
                    <a:pt x="47498" y="22733"/>
                  </a:lnTo>
                  <a:lnTo>
                    <a:pt x="46863" y="27559"/>
                  </a:lnTo>
                  <a:lnTo>
                    <a:pt x="45339" y="46863"/>
                  </a:lnTo>
                  <a:lnTo>
                    <a:pt x="43180" y="65786"/>
                  </a:lnTo>
                  <a:lnTo>
                    <a:pt x="42037" y="71374"/>
                  </a:lnTo>
                  <a:lnTo>
                    <a:pt x="41402" y="76073"/>
                  </a:lnTo>
                  <a:lnTo>
                    <a:pt x="40640" y="78232"/>
                  </a:lnTo>
                  <a:lnTo>
                    <a:pt x="40640" y="81153"/>
                  </a:lnTo>
                  <a:lnTo>
                    <a:pt x="39878" y="86360"/>
                  </a:lnTo>
                  <a:lnTo>
                    <a:pt x="38481" y="91948"/>
                  </a:lnTo>
                  <a:lnTo>
                    <a:pt x="38100" y="95758"/>
                  </a:lnTo>
                  <a:lnTo>
                    <a:pt x="36957" y="99695"/>
                  </a:lnTo>
                  <a:lnTo>
                    <a:pt x="36322" y="104013"/>
                  </a:lnTo>
                  <a:lnTo>
                    <a:pt x="35179" y="108331"/>
                  </a:lnTo>
                  <a:lnTo>
                    <a:pt x="34163" y="113030"/>
                  </a:lnTo>
                  <a:lnTo>
                    <a:pt x="32639" y="117348"/>
                  </a:lnTo>
                  <a:lnTo>
                    <a:pt x="29337" y="130175"/>
                  </a:lnTo>
                  <a:lnTo>
                    <a:pt x="25781" y="143129"/>
                  </a:lnTo>
                  <a:lnTo>
                    <a:pt x="23622" y="149479"/>
                  </a:lnTo>
                  <a:lnTo>
                    <a:pt x="13081" y="179197"/>
                  </a:lnTo>
                  <a:lnTo>
                    <a:pt x="0" y="207530"/>
                  </a:lnTo>
                  <a:lnTo>
                    <a:pt x="9779" y="246202"/>
                  </a:lnTo>
                  <a:lnTo>
                    <a:pt x="34163" y="320103"/>
                  </a:lnTo>
                  <a:lnTo>
                    <a:pt x="64262" y="390144"/>
                  </a:lnTo>
                  <a:lnTo>
                    <a:pt x="100203" y="456311"/>
                  </a:lnTo>
                  <a:lnTo>
                    <a:pt x="120523" y="487680"/>
                  </a:lnTo>
                  <a:lnTo>
                    <a:pt x="124460" y="482523"/>
                  </a:lnTo>
                  <a:lnTo>
                    <a:pt x="128778" y="476935"/>
                  </a:lnTo>
                  <a:lnTo>
                    <a:pt x="133858" y="470496"/>
                  </a:lnTo>
                  <a:lnTo>
                    <a:pt x="138938" y="463194"/>
                  </a:lnTo>
                  <a:lnTo>
                    <a:pt x="143637" y="457174"/>
                  </a:lnTo>
                  <a:lnTo>
                    <a:pt x="148082" y="451154"/>
                  </a:lnTo>
                  <a:lnTo>
                    <a:pt x="148463" y="450291"/>
                  </a:lnTo>
                  <a:lnTo>
                    <a:pt x="151638" y="445566"/>
                  </a:lnTo>
                  <a:lnTo>
                    <a:pt x="154940" y="440410"/>
                  </a:lnTo>
                  <a:lnTo>
                    <a:pt x="160782" y="432676"/>
                  </a:lnTo>
                  <a:lnTo>
                    <a:pt x="165862" y="424942"/>
                  </a:lnTo>
                  <a:lnTo>
                    <a:pt x="166878" y="423227"/>
                  </a:lnTo>
                  <a:lnTo>
                    <a:pt x="167640" y="421513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22647" y="8142731"/>
              <a:ext cx="4430395" cy="710565"/>
            </a:xfrm>
            <a:custGeom>
              <a:avLst/>
              <a:gdLst/>
              <a:ahLst/>
              <a:cxnLst/>
              <a:rect l="l" t="t" r="r" b="b"/>
              <a:pathLst>
                <a:path w="4430395" h="710565">
                  <a:moveTo>
                    <a:pt x="256666" y="0"/>
                  </a:moveTo>
                  <a:lnTo>
                    <a:pt x="0" y="0"/>
                  </a:lnTo>
                  <a:lnTo>
                    <a:pt x="380" y="36830"/>
                  </a:lnTo>
                  <a:lnTo>
                    <a:pt x="6985" y="108331"/>
                  </a:lnTo>
                  <a:lnTo>
                    <a:pt x="20192" y="177800"/>
                  </a:lnTo>
                  <a:lnTo>
                    <a:pt x="38862" y="244157"/>
                  </a:lnTo>
                  <a:lnTo>
                    <a:pt x="63246" y="307975"/>
                  </a:lnTo>
                  <a:lnTo>
                    <a:pt x="93217" y="367944"/>
                  </a:lnTo>
                  <a:lnTo>
                    <a:pt x="127762" y="424916"/>
                  </a:lnTo>
                  <a:lnTo>
                    <a:pt x="167004" y="477596"/>
                  </a:lnTo>
                  <a:lnTo>
                    <a:pt x="210819" y="525564"/>
                  </a:lnTo>
                  <a:lnTo>
                    <a:pt x="258190" y="569264"/>
                  </a:lnTo>
                  <a:lnTo>
                    <a:pt x="309879" y="607377"/>
                  </a:lnTo>
                  <a:lnTo>
                    <a:pt x="364236" y="639940"/>
                  </a:lnTo>
                  <a:lnTo>
                    <a:pt x="422021" y="667346"/>
                  </a:lnTo>
                  <a:lnTo>
                    <a:pt x="482600" y="687908"/>
                  </a:lnTo>
                  <a:lnTo>
                    <a:pt x="545464" y="702475"/>
                  </a:lnTo>
                  <a:lnTo>
                    <a:pt x="610362" y="709333"/>
                  </a:lnTo>
                  <a:lnTo>
                    <a:pt x="643763" y="710184"/>
                  </a:lnTo>
                  <a:lnTo>
                    <a:pt x="4224147" y="710184"/>
                  </a:lnTo>
                  <a:lnTo>
                    <a:pt x="4285487" y="699909"/>
                  </a:lnTo>
                  <a:lnTo>
                    <a:pt x="4322699" y="682764"/>
                  </a:lnTo>
                  <a:lnTo>
                    <a:pt x="4355337" y="658355"/>
                  </a:lnTo>
                  <a:lnTo>
                    <a:pt x="4383278" y="627519"/>
                  </a:lnTo>
                  <a:lnTo>
                    <a:pt x="4405757" y="591108"/>
                  </a:lnTo>
                  <a:lnTo>
                    <a:pt x="4421378" y="549986"/>
                  </a:lnTo>
                  <a:lnTo>
                    <a:pt x="4429125" y="505866"/>
                  </a:lnTo>
                  <a:lnTo>
                    <a:pt x="4430268" y="482307"/>
                  </a:lnTo>
                  <a:lnTo>
                    <a:pt x="4430268" y="427050"/>
                  </a:lnTo>
                  <a:lnTo>
                    <a:pt x="643763" y="427050"/>
                  </a:lnTo>
                  <a:lnTo>
                    <a:pt x="624331" y="426224"/>
                  </a:lnTo>
                  <a:lnTo>
                    <a:pt x="584707" y="422338"/>
                  </a:lnTo>
                  <a:lnTo>
                    <a:pt x="540385" y="411518"/>
                  </a:lnTo>
                  <a:lnTo>
                    <a:pt x="487172" y="390791"/>
                  </a:lnTo>
                  <a:lnTo>
                    <a:pt x="445642" y="367042"/>
                  </a:lnTo>
                  <a:lnTo>
                    <a:pt x="410082" y="340893"/>
                  </a:lnTo>
                  <a:lnTo>
                    <a:pt x="355853" y="285750"/>
                  </a:lnTo>
                  <a:lnTo>
                    <a:pt x="332104" y="253720"/>
                  </a:lnTo>
                  <a:lnTo>
                    <a:pt x="311403" y="218884"/>
                  </a:lnTo>
                  <a:lnTo>
                    <a:pt x="310768" y="218033"/>
                  </a:lnTo>
                  <a:lnTo>
                    <a:pt x="302387" y="201231"/>
                  </a:lnTo>
                  <a:lnTo>
                    <a:pt x="300481" y="197040"/>
                  </a:lnTo>
                  <a:lnTo>
                    <a:pt x="296290" y="188899"/>
                  </a:lnTo>
                  <a:lnTo>
                    <a:pt x="279907" y="146431"/>
                  </a:lnTo>
                  <a:lnTo>
                    <a:pt x="266826" y="97536"/>
                  </a:lnTo>
                  <a:lnTo>
                    <a:pt x="258063" y="37211"/>
                  </a:lnTo>
                  <a:lnTo>
                    <a:pt x="257810" y="30353"/>
                  </a:lnTo>
                  <a:lnTo>
                    <a:pt x="257048" y="26162"/>
                  </a:lnTo>
                  <a:lnTo>
                    <a:pt x="257048" y="21844"/>
                  </a:lnTo>
                  <a:lnTo>
                    <a:pt x="256666" y="16256"/>
                  </a:lnTo>
                  <a:lnTo>
                    <a:pt x="25666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98747" y="7714487"/>
              <a:ext cx="723900" cy="856615"/>
            </a:xfrm>
            <a:custGeom>
              <a:avLst/>
              <a:gdLst/>
              <a:ahLst/>
              <a:cxnLst/>
              <a:rect l="l" t="t" r="r" b="b"/>
              <a:pathLst>
                <a:path w="723900" h="856615">
                  <a:moveTo>
                    <a:pt x="361950" y="0"/>
                  </a:moveTo>
                  <a:lnTo>
                    <a:pt x="319739" y="2881"/>
                  </a:lnTo>
                  <a:lnTo>
                    <a:pt x="278958" y="11312"/>
                  </a:lnTo>
                  <a:lnTo>
                    <a:pt x="239879" y="24970"/>
                  </a:lnTo>
                  <a:lnTo>
                    <a:pt x="202774" y="43533"/>
                  </a:lnTo>
                  <a:lnTo>
                    <a:pt x="167913" y="66681"/>
                  </a:lnTo>
                  <a:lnTo>
                    <a:pt x="135569" y="94092"/>
                  </a:lnTo>
                  <a:lnTo>
                    <a:pt x="106013" y="125444"/>
                  </a:lnTo>
                  <a:lnTo>
                    <a:pt x="79516" y="160415"/>
                  </a:lnTo>
                  <a:lnTo>
                    <a:pt x="56351" y="198684"/>
                  </a:lnTo>
                  <a:lnTo>
                    <a:pt x="36789" y="239930"/>
                  </a:lnTo>
                  <a:lnTo>
                    <a:pt x="21101" y="283830"/>
                  </a:lnTo>
                  <a:lnTo>
                    <a:pt x="9559" y="330063"/>
                  </a:lnTo>
                  <a:lnTo>
                    <a:pt x="2435" y="378308"/>
                  </a:lnTo>
                  <a:lnTo>
                    <a:pt x="0" y="428243"/>
                  </a:lnTo>
                  <a:lnTo>
                    <a:pt x="2435" y="478186"/>
                  </a:lnTo>
                  <a:lnTo>
                    <a:pt x="9559" y="526436"/>
                  </a:lnTo>
                  <a:lnTo>
                    <a:pt x="21101" y="572672"/>
                  </a:lnTo>
                  <a:lnTo>
                    <a:pt x="36789" y="616574"/>
                  </a:lnTo>
                  <a:lnTo>
                    <a:pt x="56351" y="657820"/>
                  </a:lnTo>
                  <a:lnTo>
                    <a:pt x="79516" y="696088"/>
                  </a:lnTo>
                  <a:lnTo>
                    <a:pt x="106013" y="731058"/>
                  </a:lnTo>
                  <a:lnTo>
                    <a:pt x="135569" y="762407"/>
                  </a:lnTo>
                  <a:lnTo>
                    <a:pt x="167913" y="789815"/>
                  </a:lnTo>
                  <a:lnTo>
                    <a:pt x="202774" y="812960"/>
                  </a:lnTo>
                  <a:lnTo>
                    <a:pt x="239879" y="831521"/>
                  </a:lnTo>
                  <a:lnTo>
                    <a:pt x="278958" y="845177"/>
                  </a:lnTo>
                  <a:lnTo>
                    <a:pt x="319739" y="853606"/>
                  </a:lnTo>
                  <a:lnTo>
                    <a:pt x="361950" y="856487"/>
                  </a:lnTo>
                  <a:lnTo>
                    <a:pt x="404160" y="853606"/>
                  </a:lnTo>
                  <a:lnTo>
                    <a:pt x="444941" y="845177"/>
                  </a:lnTo>
                  <a:lnTo>
                    <a:pt x="484020" y="831521"/>
                  </a:lnTo>
                  <a:lnTo>
                    <a:pt x="521125" y="812960"/>
                  </a:lnTo>
                  <a:lnTo>
                    <a:pt x="555986" y="789815"/>
                  </a:lnTo>
                  <a:lnTo>
                    <a:pt x="588330" y="762407"/>
                  </a:lnTo>
                  <a:lnTo>
                    <a:pt x="617886" y="731058"/>
                  </a:lnTo>
                  <a:lnTo>
                    <a:pt x="644383" y="696088"/>
                  </a:lnTo>
                  <a:lnTo>
                    <a:pt x="667548" y="657820"/>
                  </a:lnTo>
                  <a:lnTo>
                    <a:pt x="687110" y="616574"/>
                  </a:lnTo>
                  <a:lnTo>
                    <a:pt x="702798" y="572672"/>
                  </a:lnTo>
                  <a:lnTo>
                    <a:pt x="714340" y="526436"/>
                  </a:lnTo>
                  <a:lnTo>
                    <a:pt x="721464" y="478186"/>
                  </a:lnTo>
                  <a:lnTo>
                    <a:pt x="723900" y="428243"/>
                  </a:lnTo>
                  <a:lnTo>
                    <a:pt x="721464" y="378308"/>
                  </a:lnTo>
                  <a:lnTo>
                    <a:pt x="714340" y="330063"/>
                  </a:lnTo>
                  <a:lnTo>
                    <a:pt x="702798" y="283830"/>
                  </a:lnTo>
                  <a:lnTo>
                    <a:pt x="687110" y="239930"/>
                  </a:lnTo>
                  <a:lnTo>
                    <a:pt x="667548" y="198684"/>
                  </a:lnTo>
                  <a:lnTo>
                    <a:pt x="644383" y="160415"/>
                  </a:lnTo>
                  <a:lnTo>
                    <a:pt x="617886" y="125444"/>
                  </a:lnTo>
                  <a:lnTo>
                    <a:pt x="588330" y="94092"/>
                  </a:lnTo>
                  <a:lnTo>
                    <a:pt x="555986" y="66681"/>
                  </a:lnTo>
                  <a:lnTo>
                    <a:pt x="521125" y="43533"/>
                  </a:lnTo>
                  <a:lnTo>
                    <a:pt x="484020" y="24970"/>
                  </a:lnTo>
                  <a:lnTo>
                    <a:pt x="444941" y="11312"/>
                  </a:lnTo>
                  <a:lnTo>
                    <a:pt x="404160" y="2881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874770" y="7675270"/>
            <a:ext cx="373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181C20"/>
                </a:solidFill>
                <a:latin typeface="Calibri"/>
                <a:cs typeface="Calibri"/>
              </a:rPr>
              <a:t>5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4507" y="2848355"/>
            <a:ext cx="457200" cy="510540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4815840" y="1732026"/>
            <a:ext cx="2474595" cy="5597525"/>
            <a:chOff x="4815840" y="1732026"/>
            <a:chExt cx="2474595" cy="5597525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360" y="2237232"/>
              <a:ext cx="518160" cy="5897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52286" y="1732026"/>
              <a:ext cx="114300" cy="5597525"/>
            </a:xfrm>
            <a:custGeom>
              <a:avLst/>
              <a:gdLst/>
              <a:ahLst/>
              <a:cxnLst/>
              <a:rect l="l" t="t" r="r" b="b"/>
              <a:pathLst>
                <a:path w="114300" h="5597525">
                  <a:moveTo>
                    <a:pt x="38024" y="5487091"/>
                  </a:moveTo>
                  <a:lnTo>
                    <a:pt x="34879" y="5487727"/>
                  </a:lnTo>
                  <a:lnTo>
                    <a:pt x="16716" y="5500004"/>
                  </a:lnTo>
                  <a:lnTo>
                    <a:pt x="4482" y="5518211"/>
                  </a:lnTo>
                  <a:lnTo>
                    <a:pt x="0" y="5540502"/>
                  </a:lnTo>
                  <a:lnTo>
                    <a:pt x="4573" y="5562699"/>
                  </a:lnTo>
                  <a:lnTo>
                    <a:pt x="16875" y="5580824"/>
                  </a:lnTo>
                  <a:lnTo>
                    <a:pt x="35057" y="5593044"/>
                  </a:lnTo>
                  <a:lnTo>
                    <a:pt x="57276" y="5597525"/>
                  </a:lnTo>
                  <a:lnTo>
                    <a:pt x="79545" y="5593022"/>
                  </a:lnTo>
                  <a:lnTo>
                    <a:pt x="97694" y="5580745"/>
                  </a:lnTo>
                  <a:lnTo>
                    <a:pt x="109890" y="5562538"/>
                  </a:lnTo>
                  <a:lnTo>
                    <a:pt x="114274" y="5540375"/>
                  </a:lnTo>
                  <a:lnTo>
                    <a:pt x="38100" y="5540375"/>
                  </a:lnTo>
                  <a:lnTo>
                    <a:pt x="38024" y="5487091"/>
                  </a:lnTo>
                  <a:close/>
                </a:path>
                <a:path w="114300" h="5597525">
                  <a:moveTo>
                    <a:pt x="57150" y="5483225"/>
                  </a:moveTo>
                  <a:lnTo>
                    <a:pt x="38222" y="5487051"/>
                  </a:lnTo>
                  <a:lnTo>
                    <a:pt x="38100" y="5540375"/>
                  </a:lnTo>
                  <a:lnTo>
                    <a:pt x="76200" y="5540375"/>
                  </a:lnTo>
                  <a:lnTo>
                    <a:pt x="76124" y="5487051"/>
                  </a:lnTo>
                  <a:lnTo>
                    <a:pt x="57150" y="5483225"/>
                  </a:lnTo>
                  <a:close/>
                </a:path>
                <a:path w="114300" h="5597525">
                  <a:moveTo>
                    <a:pt x="76124" y="5487051"/>
                  </a:moveTo>
                  <a:lnTo>
                    <a:pt x="76200" y="5540375"/>
                  </a:lnTo>
                  <a:lnTo>
                    <a:pt x="114274" y="5540375"/>
                  </a:lnTo>
                  <a:lnTo>
                    <a:pt x="109799" y="5518050"/>
                  </a:lnTo>
                  <a:lnTo>
                    <a:pt x="97536" y="5499925"/>
                  </a:lnTo>
                  <a:lnTo>
                    <a:pt x="79367" y="5487705"/>
                  </a:lnTo>
                  <a:lnTo>
                    <a:pt x="76124" y="5487051"/>
                  </a:lnTo>
                  <a:close/>
                </a:path>
                <a:path w="114300" h="5597525">
                  <a:moveTo>
                    <a:pt x="68325" y="0"/>
                  </a:moveTo>
                  <a:lnTo>
                    <a:pt x="30225" y="0"/>
                  </a:lnTo>
                  <a:lnTo>
                    <a:pt x="38024" y="5487091"/>
                  </a:lnTo>
                  <a:lnTo>
                    <a:pt x="57150" y="5483225"/>
                  </a:lnTo>
                  <a:lnTo>
                    <a:pt x="76118" y="5483225"/>
                  </a:lnTo>
                  <a:lnTo>
                    <a:pt x="68325" y="0"/>
                  </a:lnTo>
                  <a:close/>
                </a:path>
                <a:path w="114300" h="5597525">
                  <a:moveTo>
                    <a:pt x="76118" y="5483225"/>
                  </a:moveTo>
                  <a:lnTo>
                    <a:pt x="57150" y="5483225"/>
                  </a:lnTo>
                  <a:lnTo>
                    <a:pt x="76124" y="5487051"/>
                  </a:lnTo>
                  <a:lnTo>
                    <a:pt x="76118" y="5483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39384" y="2737612"/>
              <a:ext cx="662305" cy="114300"/>
            </a:xfrm>
            <a:custGeom>
              <a:avLst/>
              <a:gdLst/>
              <a:ahLst/>
              <a:cxnLst/>
              <a:rect l="l" t="t" r="r" b="b"/>
              <a:pathLst>
                <a:path w="662304" h="114300">
                  <a:moveTo>
                    <a:pt x="56133" y="0"/>
                  </a:moveTo>
                  <a:lnTo>
                    <a:pt x="33932" y="4855"/>
                  </a:lnTo>
                  <a:lnTo>
                    <a:pt x="15970" y="17414"/>
                  </a:lnTo>
                  <a:lnTo>
                    <a:pt x="4056" y="35808"/>
                  </a:lnTo>
                  <a:lnTo>
                    <a:pt x="0" y="58166"/>
                  </a:lnTo>
                  <a:lnTo>
                    <a:pt x="4927" y="80293"/>
                  </a:lnTo>
                  <a:lnTo>
                    <a:pt x="17510" y="98218"/>
                  </a:lnTo>
                  <a:lnTo>
                    <a:pt x="35879" y="110118"/>
                  </a:lnTo>
                  <a:lnTo>
                    <a:pt x="58165" y="114173"/>
                  </a:lnTo>
                  <a:lnTo>
                    <a:pt x="80349" y="109317"/>
                  </a:lnTo>
                  <a:lnTo>
                    <a:pt x="98282" y="96758"/>
                  </a:lnTo>
                  <a:lnTo>
                    <a:pt x="110190" y="78364"/>
                  </a:lnTo>
                  <a:lnTo>
                    <a:pt x="110611" y="76073"/>
                  </a:lnTo>
                  <a:lnTo>
                    <a:pt x="57530" y="76073"/>
                  </a:lnTo>
                  <a:lnTo>
                    <a:pt x="56768" y="38100"/>
                  </a:lnTo>
                  <a:lnTo>
                    <a:pt x="110093" y="37114"/>
                  </a:lnTo>
                  <a:lnTo>
                    <a:pt x="109372" y="33879"/>
                  </a:lnTo>
                  <a:lnTo>
                    <a:pt x="96789" y="15954"/>
                  </a:lnTo>
                  <a:lnTo>
                    <a:pt x="78420" y="4054"/>
                  </a:lnTo>
                  <a:lnTo>
                    <a:pt x="56133" y="0"/>
                  </a:lnTo>
                  <a:close/>
                </a:path>
                <a:path w="662304" h="114300">
                  <a:moveTo>
                    <a:pt x="110093" y="37114"/>
                  </a:moveTo>
                  <a:lnTo>
                    <a:pt x="56768" y="38100"/>
                  </a:lnTo>
                  <a:lnTo>
                    <a:pt x="57530" y="76073"/>
                  </a:lnTo>
                  <a:lnTo>
                    <a:pt x="110790" y="75099"/>
                  </a:lnTo>
                  <a:lnTo>
                    <a:pt x="114300" y="56007"/>
                  </a:lnTo>
                  <a:lnTo>
                    <a:pt x="110093" y="37114"/>
                  </a:lnTo>
                  <a:close/>
                </a:path>
                <a:path w="662304" h="114300">
                  <a:moveTo>
                    <a:pt x="110790" y="75099"/>
                  </a:moveTo>
                  <a:lnTo>
                    <a:pt x="57530" y="76073"/>
                  </a:lnTo>
                  <a:lnTo>
                    <a:pt x="110611" y="76073"/>
                  </a:lnTo>
                  <a:lnTo>
                    <a:pt x="110790" y="75099"/>
                  </a:lnTo>
                  <a:close/>
                </a:path>
                <a:path w="662304" h="114300">
                  <a:moveTo>
                    <a:pt x="661669" y="26924"/>
                  </a:moveTo>
                  <a:lnTo>
                    <a:pt x="110093" y="37114"/>
                  </a:lnTo>
                  <a:lnTo>
                    <a:pt x="114300" y="56007"/>
                  </a:lnTo>
                  <a:lnTo>
                    <a:pt x="110790" y="75099"/>
                  </a:lnTo>
                  <a:lnTo>
                    <a:pt x="662304" y="65024"/>
                  </a:lnTo>
                  <a:lnTo>
                    <a:pt x="661669" y="26924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5047488"/>
              <a:ext cx="405384" cy="48158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335524" y="5415660"/>
              <a:ext cx="1067435" cy="114300"/>
            </a:xfrm>
            <a:custGeom>
              <a:avLst/>
              <a:gdLst/>
              <a:ahLst/>
              <a:cxnLst/>
              <a:rect l="l" t="t" r="r" b="b"/>
              <a:pathLst>
                <a:path w="1067435" h="114300">
                  <a:moveTo>
                    <a:pt x="56006" y="0"/>
                  </a:moveTo>
                  <a:lnTo>
                    <a:pt x="33825" y="4929"/>
                  </a:lnTo>
                  <a:lnTo>
                    <a:pt x="15906" y="17525"/>
                  </a:lnTo>
                  <a:lnTo>
                    <a:pt x="4036" y="35933"/>
                  </a:lnTo>
                  <a:lnTo>
                    <a:pt x="0" y="58292"/>
                  </a:lnTo>
                  <a:lnTo>
                    <a:pt x="4947" y="80400"/>
                  </a:lnTo>
                  <a:lnTo>
                    <a:pt x="17573" y="98282"/>
                  </a:lnTo>
                  <a:lnTo>
                    <a:pt x="35986" y="110138"/>
                  </a:lnTo>
                  <a:lnTo>
                    <a:pt x="58292" y="114173"/>
                  </a:lnTo>
                  <a:lnTo>
                    <a:pt x="80474" y="109243"/>
                  </a:lnTo>
                  <a:lnTo>
                    <a:pt x="98393" y="96647"/>
                  </a:lnTo>
                  <a:lnTo>
                    <a:pt x="110263" y="78239"/>
                  </a:lnTo>
                  <a:lnTo>
                    <a:pt x="110654" y="76073"/>
                  </a:lnTo>
                  <a:lnTo>
                    <a:pt x="57530" y="76073"/>
                  </a:lnTo>
                  <a:lnTo>
                    <a:pt x="56768" y="38100"/>
                  </a:lnTo>
                  <a:lnTo>
                    <a:pt x="110076" y="37007"/>
                  </a:lnTo>
                  <a:lnTo>
                    <a:pt x="109352" y="33772"/>
                  </a:lnTo>
                  <a:lnTo>
                    <a:pt x="96726" y="15890"/>
                  </a:lnTo>
                  <a:lnTo>
                    <a:pt x="78313" y="4034"/>
                  </a:lnTo>
                  <a:lnTo>
                    <a:pt x="56006" y="0"/>
                  </a:lnTo>
                  <a:close/>
                </a:path>
                <a:path w="1067435" h="114300">
                  <a:moveTo>
                    <a:pt x="110076" y="37007"/>
                  </a:moveTo>
                  <a:lnTo>
                    <a:pt x="56768" y="38100"/>
                  </a:lnTo>
                  <a:lnTo>
                    <a:pt x="57530" y="76073"/>
                  </a:lnTo>
                  <a:lnTo>
                    <a:pt x="110851" y="74986"/>
                  </a:lnTo>
                  <a:lnTo>
                    <a:pt x="114300" y="55879"/>
                  </a:lnTo>
                  <a:lnTo>
                    <a:pt x="110076" y="37007"/>
                  </a:lnTo>
                  <a:close/>
                </a:path>
                <a:path w="1067435" h="114300">
                  <a:moveTo>
                    <a:pt x="110851" y="74986"/>
                  </a:moveTo>
                  <a:lnTo>
                    <a:pt x="57530" y="76073"/>
                  </a:lnTo>
                  <a:lnTo>
                    <a:pt x="110654" y="76073"/>
                  </a:lnTo>
                  <a:lnTo>
                    <a:pt x="110851" y="74986"/>
                  </a:lnTo>
                  <a:close/>
                </a:path>
                <a:path w="1067435" h="114300">
                  <a:moveTo>
                    <a:pt x="1066418" y="17399"/>
                  </a:moveTo>
                  <a:lnTo>
                    <a:pt x="110076" y="37007"/>
                  </a:lnTo>
                  <a:lnTo>
                    <a:pt x="114300" y="55879"/>
                  </a:lnTo>
                  <a:lnTo>
                    <a:pt x="110851" y="74986"/>
                  </a:lnTo>
                  <a:lnTo>
                    <a:pt x="1067180" y="55499"/>
                  </a:lnTo>
                  <a:lnTo>
                    <a:pt x="1066418" y="17399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79591" y="3354324"/>
              <a:ext cx="761365" cy="114300"/>
            </a:xfrm>
            <a:custGeom>
              <a:avLst/>
              <a:gdLst/>
              <a:ahLst/>
              <a:cxnLst/>
              <a:rect l="l" t="t" r="r" b="b"/>
              <a:pathLst>
                <a:path w="761365" h="114300">
                  <a:moveTo>
                    <a:pt x="756935" y="38100"/>
                  </a:moveTo>
                  <a:lnTo>
                    <a:pt x="703326" y="38100"/>
                  </a:lnTo>
                  <a:lnTo>
                    <a:pt x="704468" y="76200"/>
                  </a:lnTo>
                  <a:lnTo>
                    <a:pt x="651254" y="77881"/>
                  </a:lnTo>
                  <a:lnTo>
                    <a:pt x="652000" y="81063"/>
                  </a:lnTo>
                  <a:lnTo>
                    <a:pt x="664797" y="98853"/>
                  </a:lnTo>
                  <a:lnTo>
                    <a:pt x="683333" y="110523"/>
                  </a:lnTo>
                  <a:lnTo>
                    <a:pt x="705738" y="114300"/>
                  </a:lnTo>
                  <a:lnTo>
                    <a:pt x="727801" y="109093"/>
                  </a:lnTo>
                  <a:lnTo>
                    <a:pt x="745553" y="96266"/>
                  </a:lnTo>
                  <a:lnTo>
                    <a:pt x="757209" y="77724"/>
                  </a:lnTo>
                  <a:lnTo>
                    <a:pt x="760984" y="55372"/>
                  </a:lnTo>
                  <a:lnTo>
                    <a:pt x="756935" y="38100"/>
                  </a:lnTo>
                  <a:close/>
                </a:path>
                <a:path w="761365" h="114300">
                  <a:moveTo>
                    <a:pt x="650043" y="39783"/>
                  </a:moveTo>
                  <a:lnTo>
                    <a:pt x="0" y="60325"/>
                  </a:lnTo>
                  <a:lnTo>
                    <a:pt x="1270" y="98425"/>
                  </a:lnTo>
                  <a:lnTo>
                    <a:pt x="651254" y="77881"/>
                  </a:lnTo>
                  <a:lnTo>
                    <a:pt x="646811" y="58927"/>
                  </a:lnTo>
                  <a:lnTo>
                    <a:pt x="650043" y="39783"/>
                  </a:lnTo>
                  <a:close/>
                </a:path>
                <a:path w="761365" h="114300">
                  <a:moveTo>
                    <a:pt x="703326" y="38100"/>
                  </a:moveTo>
                  <a:lnTo>
                    <a:pt x="650043" y="39783"/>
                  </a:lnTo>
                  <a:lnTo>
                    <a:pt x="646811" y="58927"/>
                  </a:lnTo>
                  <a:lnTo>
                    <a:pt x="651254" y="77881"/>
                  </a:lnTo>
                  <a:lnTo>
                    <a:pt x="704468" y="76200"/>
                  </a:lnTo>
                  <a:lnTo>
                    <a:pt x="703326" y="38100"/>
                  </a:lnTo>
                  <a:close/>
                </a:path>
                <a:path w="761365" h="114300">
                  <a:moveTo>
                    <a:pt x="702056" y="0"/>
                  </a:moveTo>
                  <a:lnTo>
                    <a:pt x="679993" y="5206"/>
                  </a:lnTo>
                  <a:lnTo>
                    <a:pt x="662241" y="18033"/>
                  </a:lnTo>
                  <a:lnTo>
                    <a:pt x="650585" y="36575"/>
                  </a:lnTo>
                  <a:lnTo>
                    <a:pt x="650043" y="39783"/>
                  </a:lnTo>
                  <a:lnTo>
                    <a:pt x="703326" y="38100"/>
                  </a:lnTo>
                  <a:lnTo>
                    <a:pt x="756935" y="38100"/>
                  </a:lnTo>
                  <a:lnTo>
                    <a:pt x="755794" y="33236"/>
                  </a:lnTo>
                  <a:lnTo>
                    <a:pt x="742997" y="15446"/>
                  </a:lnTo>
                  <a:lnTo>
                    <a:pt x="724461" y="3776"/>
                  </a:lnTo>
                  <a:lnTo>
                    <a:pt x="702056" y="0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16675" y="6246876"/>
              <a:ext cx="873760" cy="114300"/>
            </a:xfrm>
            <a:custGeom>
              <a:avLst/>
              <a:gdLst/>
              <a:ahLst/>
              <a:cxnLst/>
              <a:rect l="l" t="t" r="r" b="b"/>
              <a:pathLst>
                <a:path w="873759" h="114300">
                  <a:moveTo>
                    <a:pt x="869376" y="38100"/>
                  </a:moveTo>
                  <a:lnTo>
                    <a:pt x="815975" y="38100"/>
                  </a:lnTo>
                  <a:lnTo>
                    <a:pt x="816228" y="76200"/>
                  </a:lnTo>
                  <a:lnTo>
                    <a:pt x="762869" y="76407"/>
                  </a:lnTo>
                  <a:lnTo>
                    <a:pt x="763527" y="79599"/>
                  </a:lnTo>
                  <a:lnTo>
                    <a:pt x="775842" y="97710"/>
                  </a:lnTo>
                  <a:lnTo>
                    <a:pt x="794063" y="109892"/>
                  </a:lnTo>
                  <a:lnTo>
                    <a:pt x="816355" y="114300"/>
                  </a:lnTo>
                  <a:lnTo>
                    <a:pt x="838551" y="109724"/>
                  </a:lnTo>
                  <a:lnTo>
                    <a:pt x="856662" y="97409"/>
                  </a:lnTo>
                  <a:lnTo>
                    <a:pt x="868844" y="79188"/>
                  </a:lnTo>
                  <a:lnTo>
                    <a:pt x="873251" y="56896"/>
                  </a:lnTo>
                  <a:lnTo>
                    <a:pt x="869376" y="38100"/>
                  </a:lnTo>
                  <a:close/>
                </a:path>
                <a:path w="873759" h="114300">
                  <a:moveTo>
                    <a:pt x="762727" y="38307"/>
                  </a:moveTo>
                  <a:lnTo>
                    <a:pt x="0" y="41275"/>
                  </a:lnTo>
                  <a:lnTo>
                    <a:pt x="253" y="79375"/>
                  </a:lnTo>
                  <a:lnTo>
                    <a:pt x="762869" y="76407"/>
                  </a:lnTo>
                  <a:lnTo>
                    <a:pt x="758951" y="57403"/>
                  </a:lnTo>
                  <a:lnTo>
                    <a:pt x="762727" y="38307"/>
                  </a:lnTo>
                  <a:close/>
                </a:path>
                <a:path w="873759" h="114300">
                  <a:moveTo>
                    <a:pt x="815975" y="38100"/>
                  </a:moveTo>
                  <a:lnTo>
                    <a:pt x="762727" y="38307"/>
                  </a:lnTo>
                  <a:lnTo>
                    <a:pt x="758951" y="57403"/>
                  </a:lnTo>
                  <a:lnTo>
                    <a:pt x="762869" y="76407"/>
                  </a:lnTo>
                  <a:lnTo>
                    <a:pt x="816228" y="76200"/>
                  </a:lnTo>
                  <a:lnTo>
                    <a:pt x="815975" y="38100"/>
                  </a:lnTo>
                  <a:close/>
                </a:path>
                <a:path w="873759" h="114300">
                  <a:moveTo>
                    <a:pt x="815848" y="0"/>
                  </a:moveTo>
                  <a:lnTo>
                    <a:pt x="793652" y="4575"/>
                  </a:lnTo>
                  <a:lnTo>
                    <a:pt x="775541" y="16891"/>
                  </a:lnTo>
                  <a:lnTo>
                    <a:pt x="763359" y="35111"/>
                  </a:lnTo>
                  <a:lnTo>
                    <a:pt x="762727" y="38307"/>
                  </a:lnTo>
                  <a:lnTo>
                    <a:pt x="869376" y="38100"/>
                  </a:lnTo>
                  <a:lnTo>
                    <a:pt x="868676" y="34700"/>
                  </a:lnTo>
                  <a:lnTo>
                    <a:pt x="856361" y="16589"/>
                  </a:lnTo>
                  <a:lnTo>
                    <a:pt x="838140" y="4407"/>
                  </a:lnTo>
                  <a:lnTo>
                    <a:pt x="815848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" name="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03964" y="5707379"/>
            <a:ext cx="451103" cy="53340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6656" y="7511795"/>
            <a:ext cx="480059" cy="547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0932" y="2424683"/>
            <a:ext cx="10296525" cy="5078095"/>
          </a:xfrm>
          <a:custGeom>
            <a:avLst/>
            <a:gdLst/>
            <a:ahLst/>
            <a:cxnLst/>
            <a:rect l="l" t="t" r="r" b="b"/>
            <a:pathLst>
              <a:path w="10296525" h="5078095">
                <a:moveTo>
                  <a:pt x="10296144" y="0"/>
                </a:moveTo>
                <a:lnTo>
                  <a:pt x="0" y="0"/>
                </a:lnTo>
                <a:lnTo>
                  <a:pt x="0" y="5077967"/>
                </a:lnTo>
                <a:lnTo>
                  <a:pt x="10296144" y="5077967"/>
                </a:lnTo>
                <a:lnTo>
                  <a:pt x="1029614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145" y="2442464"/>
            <a:ext cx="9672955" cy="4953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05"/>
              </a:spcBef>
            </a:pPr>
            <a:r>
              <a:rPr sz="3600" dirty="0">
                <a:latin typeface="Times New Roman"/>
                <a:cs typeface="Times New Roman"/>
              </a:rPr>
              <a:t>Program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Perkhidmatan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UTM</a:t>
            </a:r>
            <a:r>
              <a:rPr sz="3600" spc="-20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Amal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Bakti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disediakan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memberi </a:t>
            </a:r>
            <a:r>
              <a:rPr sz="3600" dirty="0">
                <a:latin typeface="Times New Roman"/>
                <a:cs typeface="Times New Roman"/>
              </a:rPr>
              <a:t>peluang kepada pesara </a:t>
            </a:r>
            <a:r>
              <a:rPr sz="3600" spc="-5" dirty="0">
                <a:latin typeface="Times New Roman"/>
                <a:cs typeface="Times New Roman"/>
              </a:rPr>
              <a:t>UTM </a:t>
            </a:r>
            <a:r>
              <a:rPr sz="3600" dirty="0">
                <a:latin typeface="Times New Roman"/>
                <a:cs typeface="Times New Roman"/>
              </a:rPr>
              <a:t>yang ingin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meneruskan sumbang bakti perkhidmatan kepakaran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merekan</a:t>
            </a:r>
            <a:r>
              <a:rPr sz="3600" dirty="0">
                <a:latin typeface="Times New Roman"/>
                <a:cs typeface="Times New Roman"/>
              </a:rPr>
              <a:t> kepada </a:t>
            </a:r>
            <a:r>
              <a:rPr sz="3600" spc="-5" dirty="0">
                <a:latin typeface="Times New Roman"/>
                <a:cs typeface="Times New Roman"/>
              </a:rPr>
              <a:t>UTM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selepas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tamat</a:t>
            </a:r>
            <a:r>
              <a:rPr sz="3600" dirty="0">
                <a:latin typeface="Times New Roman"/>
                <a:cs typeface="Times New Roman"/>
              </a:rPr>
              <a:t> tempoh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perkhidmatan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tetap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atau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kontrak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secara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sukarela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dan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ikhlas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tanpa </a:t>
            </a:r>
            <a:r>
              <a:rPr sz="3600" spc="-5" dirty="0">
                <a:latin typeface="Times New Roman"/>
                <a:cs typeface="Times New Roman"/>
              </a:rPr>
              <a:t>mengharapkan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apa-apa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imbuhan </a:t>
            </a:r>
            <a:r>
              <a:rPr sz="3600" dirty="0">
                <a:latin typeface="Times New Roman"/>
                <a:cs typeface="Times New Roman"/>
              </a:rPr>
              <a:t> berbentuk kewangan. Program ini terbuka kepada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pesara </a:t>
            </a:r>
            <a:r>
              <a:rPr sz="3600" spc="-5" dirty="0">
                <a:latin typeface="Times New Roman"/>
                <a:cs typeface="Times New Roman"/>
              </a:rPr>
              <a:t>Akademik, </a:t>
            </a:r>
            <a:r>
              <a:rPr sz="3600" dirty="0">
                <a:latin typeface="Times New Roman"/>
                <a:cs typeface="Times New Roman"/>
              </a:rPr>
              <a:t>Pengurusan dan </a:t>
            </a:r>
            <a:r>
              <a:rPr sz="3600" spc="-5" dirty="0">
                <a:latin typeface="Times New Roman"/>
                <a:cs typeface="Times New Roman"/>
              </a:rPr>
              <a:t>Profesional </a:t>
            </a:r>
            <a:r>
              <a:rPr sz="3600" dirty="0">
                <a:latin typeface="Times New Roman"/>
                <a:cs typeface="Times New Roman"/>
              </a:rPr>
              <a:t>dan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Pelaksana UTM.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3014472"/>
            <a:ext cx="9120505" cy="6149340"/>
            <a:chOff x="234695" y="3014472"/>
            <a:chExt cx="9120505" cy="6149340"/>
          </a:xfrm>
        </p:grpSpPr>
        <p:sp>
          <p:nvSpPr>
            <p:cNvPr id="3" name="object 3"/>
            <p:cNvSpPr/>
            <p:nvPr/>
          </p:nvSpPr>
          <p:spPr>
            <a:xfrm>
              <a:off x="3368040" y="3014472"/>
              <a:ext cx="5986780" cy="6096000"/>
            </a:xfrm>
            <a:custGeom>
              <a:avLst/>
              <a:gdLst/>
              <a:ahLst/>
              <a:cxnLst/>
              <a:rect l="l" t="t" r="r" b="b"/>
              <a:pathLst>
                <a:path w="5986780" h="6096000">
                  <a:moveTo>
                    <a:pt x="66548" y="2628900"/>
                  </a:moveTo>
                  <a:lnTo>
                    <a:pt x="65405" y="2641600"/>
                  </a:lnTo>
                  <a:lnTo>
                    <a:pt x="59562" y="2667000"/>
                  </a:lnTo>
                  <a:lnTo>
                    <a:pt x="59055" y="2717800"/>
                  </a:lnTo>
                  <a:lnTo>
                    <a:pt x="63246" y="2755900"/>
                  </a:lnTo>
                  <a:lnTo>
                    <a:pt x="72898" y="2794000"/>
                  </a:lnTo>
                  <a:lnTo>
                    <a:pt x="90170" y="2832100"/>
                  </a:lnTo>
                  <a:lnTo>
                    <a:pt x="101981" y="2844800"/>
                  </a:lnTo>
                  <a:lnTo>
                    <a:pt x="117475" y="2870200"/>
                  </a:lnTo>
                  <a:lnTo>
                    <a:pt x="150240" y="2921000"/>
                  </a:lnTo>
                  <a:lnTo>
                    <a:pt x="186689" y="2959100"/>
                  </a:lnTo>
                  <a:lnTo>
                    <a:pt x="230124" y="2997200"/>
                  </a:lnTo>
                  <a:lnTo>
                    <a:pt x="280543" y="3035300"/>
                  </a:lnTo>
                  <a:lnTo>
                    <a:pt x="341757" y="3060700"/>
                  </a:lnTo>
                  <a:lnTo>
                    <a:pt x="414147" y="3086100"/>
                  </a:lnTo>
                  <a:lnTo>
                    <a:pt x="499999" y="3111500"/>
                  </a:lnTo>
                  <a:lnTo>
                    <a:pt x="549275" y="3124200"/>
                  </a:lnTo>
                  <a:lnTo>
                    <a:pt x="602996" y="3136900"/>
                  </a:lnTo>
                  <a:lnTo>
                    <a:pt x="695833" y="3149600"/>
                  </a:lnTo>
                  <a:lnTo>
                    <a:pt x="918972" y="3149600"/>
                  </a:lnTo>
                  <a:lnTo>
                    <a:pt x="994029" y="3162300"/>
                  </a:lnTo>
                  <a:lnTo>
                    <a:pt x="1078230" y="3162300"/>
                  </a:lnTo>
                  <a:lnTo>
                    <a:pt x="1177544" y="3187700"/>
                  </a:lnTo>
                  <a:lnTo>
                    <a:pt x="1235456" y="3200400"/>
                  </a:lnTo>
                  <a:lnTo>
                    <a:pt x="1264412" y="3213100"/>
                  </a:lnTo>
                  <a:lnTo>
                    <a:pt x="1323975" y="3225800"/>
                  </a:lnTo>
                  <a:lnTo>
                    <a:pt x="1436624" y="3276600"/>
                  </a:lnTo>
                  <a:lnTo>
                    <a:pt x="1622806" y="3390900"/>
                  </a:lnTo>
                  <a:lnTo>
                    <a:pt x="1723644" y="3467100"/>
                  </a:lnTo>
                  <a:lnTo>
                    <a:pt x="1819656" y="3543300"/>
                  </a:lnTo>
                  <a:lnTo>
                    <a:pt x="1958086" y="3657600"/>
                  </a:lnTo>
                  <a:lnTo>
                    <a:pt x="2045462" y="3733800"/>
                  </a:lnTo>
                  <a:lnTo>
                    <a:pt x="2092706" y="3759200"/>
                  </a:lnTo>
                  <a:lnTo>
                    <a:pt x="2191893" y="3835400"/>
                  </a:lnTo>
                  <a:lnTo>
                    <a:pt x="2291715" y="3898900"/>
                  </a:lnTo>
                  <a:lnTo>
                    <a:pt x="2364105" y="3949700"/>
                  </a:lnTo>
                  <a:lnTo>
                    <a:pt x="2409190" y="3987800"/>
                  </a:lnTo>
                  <a:lnTo>
                    <a:pt x="2452116" y="4038600"/>
                  </a:lnTo>
                  <a:lnTo>
                    <a:pt x="2491232" y="4089400"/>
                  </a:lnTo>
                  <a:lnTo>
                    <a:pt x="2526665" y="4140200"/>
                  </a:lnTo>
                  <a:lnTo>
                    <a:pt x="2556764" y="4203700"/>
                  </a:lnTo>
                  <a:lnTo>
                    <a:pt x="2581402" y="4267200"/>
                  </a:lnTo>
                  <a:lnTo>
                    <a:pt x="2600198" y="4343400"/>
                  </a:lnTo>
                  <a:lnTo>
                    <a:pt x="2613025" y="4432300"/>
                  </a:lnTo>
                  <a:lnTo>
                    <a:pt x="2617851" y="4521200"/>
                  </a:lnTo>
                  <a:lnTo>
                    <a:pt x="2616200" y="4572000"/>
                  </a:lnTo>
                  <a:lnTo>
                    <a:pt x="2614168" y="4622800"/>
                  </a:lnTo>
                  <a:lnTo>
                    <a:pt x="2603881" y="4749800"/>
                  </a:lnTo>
                  <a:lnTo>
                    <a:pt x="2579243" y="4965700"/>
                  </a:lnTo>
                  <a:lnTo>
                    <a:pt x="2522347" y="5346700"/>
                  </a:lnTo>
                  <a:lnTo>
                    <a:pt x="2510028" y="5422900"/>
                  </a:lnTo>
                  <a:lnTo>
                    <a:pt x="2350770" y="6096000"/>
                  </a:lnTo>
                  <a:lnTo>
                    <a:pt x="3273933" y="6096000"/>
                  </a:lnTo>
                  <a:lnTo>
                    <a:pt x="3254120" y="5994400"/>
                  </a:lnTo>
                  <a:lnTo>
                    <a:pt x="3159125" y="5397500"/>
                  </a:lnTo>
                  <a:lnTo>
                    <a:pt x="3118358" y="5092700"/>
                  </a:lnTo>
                  <a:lnTo>
                    <a:pt x="3099562" y="4914900"/>
                  </a:lnTo>
                  <a:lnTo>
                    <a:pt x="3094736" y="4851400"/>
                  </a:lnTo>
                  <a:lnTo>
                    <a:pt x="3087243" y="4711700"/>
                  </a:lnTo>
                  <a:lnTo>
                    <a:pt x="3080766" y="4508500"/>
                  </a:lnTo>
                  <a:lnTo>
                    <a:pt x="3084068" y="4381500"/>
                  </a:lnTo>
                  <a:lnTo>
                    <a:pt x="3095879" y="4241800"/>
                  </a:lnTo>
                  <a:lnTo>
                    <a:pt x="3113532" y="4152900"/>
                  </a:lnTo>
                  <a:lnTo>
                    <a:pt x="3129661" y="4089400"/>
                  </a:lnTo>
                  <a:lnTo>
                    <a:pt x="3148965" y="4025900"/>
                  </a:lnTo>
                  <a:lnTo>
                    <a:pt x="3173094" y="3962400"/>
                  </a:lnTo>
                  <a:lnTo>
                    <a:pt x="3201542" y="3898900"/>
                  </a:lnTo>
                  <a:lnTo>
                    <a:pt x="3235325" y="3848100"/>
                  </a:lnTo>
                  <a:lnTo>
                    <a:pt x="3272916" y="3797300"/>
                  </a:lnTo>
                  <a:lnTo>
                    <a:pt x="3300253" y="3759200"/>
                  </a:lnTo>
                  <a:lnTo>
                    <a:pt x="2493899" y="3759200"/>
                  </a:lnTo>
                  <a:lnTo>
                    <a:pt x="2457958" y="3746500"/>
                  </a:lnTo>
                  <a:lnTo>
                    <a:pt x="2376932" y="3695700"/>
                  </a:lnTo>
                  <a:lnTo>
                    <a:pt x="2280412" y="3632200"/>
                  </a:lnTo>
                  <a:lnTo>
                    <a:pt x="2198878" y="3568700"/>
                  </a:lnTo>
                  <a:lnTo>
                    <a:pt x="2151634" y="3543300"/>
                  </a:lnTo>
                  <a:lnTo>
                    <a:pt x="2102358" y="3492500"/>
                  </a:lnTo>
                  <a:lnTo>
                    <a:pt x="2003679" y="3429000"/>
                  </a:lnTo>
                  <a:lnTo>
                    <a:pt x="1902714" y="3352800"/>
                  </a:lnTo>
                  <a:lnTo>
                    <a:pt x="1700022" y="3225800"/>
                  </a:lnTo>
                  <a:lnTo>
                    <a:pt x="1599184" y="3175000"/>
                  </a:lnTo>
                  <a:lnTo>
                    <a:pt x="1402334" y="3098800"/>
                  </a:lnTo>
                  <a:lnTo>
                    <a:pt x="1355089" y="3086100"/>
                  </a:lnTo>
                  <a:lnTo>
                    <a:pt x="1307338" y="3086100"/>
                  </a:lnTo>
                  <a:lnTo>
                    <a:pt x="1210183" y="3073400"/>
                  </a:lnTo>
                  <a:lnTo>
                    <a:pt x="1066419" y="3060700"/>
                  </a:lnTo>
                  <a:lnTo>
                    <a:pt x="699515" y="3060700"/>
                  </a:lnTo>
                  <a:lnTo>
                    <a:pt x="646430" y="3048000"/>
                  </a:lnTo>
                  <a:lnTo>
                    <a:pt x="547751" y="3035300"/>
                  </a:lnTo>
                  <a:lnTo>
                    <a:pt x="458724" y="3009900"/>
                  </a:lnTo>
                  <a:lnTo>
                    <a:pt x="379222" y="2984500"/>
                  </a:lnTo>
                  <a:lnTo>
                    <a:pt x="310642" y="2946400"/>
                  </a:lnTo>
                  <a:lnTo>
                    <a:pt x="252095" y="2921000"/>
                  </a:lnTo>
                  <a:lnTo>
                    <a:pt x="204977" y="2882900"/>
                  </a:lnTo>
                  <a:lnTo>
                    <a:pt x="167894" y="2857500"/>
                  </a:lnTo>
                  <a:lnTo>
                    <a:pt x="155067" y="2844800"/>
                  </a:lnTo>
                  <a:lnTo>
                    <a:pt x="141605" y="2832100"/>
                  </a:lnTo>
                  <a:lnTo>
                    <a:pt x="118490" y="2794000"/>
                  </a:lnTo>
                  <a:lnTo>
                    <a:pt x="101346" y="2768600"/>
                  </a:lnTo>
                  <a:lnTo>
                    <a:pt x="88011" y="2730500"/>
                  </a:lnTo>
                  <a:lnTo>
                    <a:pt x="68072" y="2654300"/>
                  </a:lnTo>
                  <a:lnTo>
                    <a:pt x="66548" y="2628900"/>
                  </a:lnTo>
                  <a:close/>
                </a:path>
                <a:path w="5986780" h="6096000">
                  <a:moveTo>
                    <a:pt x="1379728" y="2667000"/>
                  </a:moveTo>
                  <a:lnTo>
                    <a:pt x="686054" y="2667000"/>
                  </a:lnTo>
                  <a:lnTo>
                    <a:pt x="771398" y="2679700"/>
                  </a:lnTo>
                  <a:lnTo>
                    <a:pt x="860425" y="2679700"/>
                  </a:lnTo>
                  <a:lnTo>
                    <a:pt x="950595" y="2705100"/>
                  </a:lnTo>
                  <a:lnTo>
                    <a:pt x="1041273" y="2717800"/>
                  </a:lnTo>
                  <a:lnTo>
                    <a:pt x="1265427" y="2781300"/>
                  </a:lnTo>
                  <a:lnTo>
                    <a:pt x="1432306" y="2844800"/>
                  </a:lnTo>
                  <a:lnTo>
                    <a:pt x="1703197" y="2984500"/>
                  </a:lnTo>
                  <a:lnTo>
                    <a:pt x="1792224" y="3035300"/>
                  </a:lnTo>
                  <a:lnTo>
                    <a:pt x="1819656" y="3048000"/>
                  </a:lnTo>
                  <a:lnTo>
                    <a:pt x="1848104" y="3073400"/>
                  </a:lnTo>
                  <a:lnTo>
                    <a:pt x="1902206" y="3111500"/>
                  </a:lnTo>
                  <a:lnTo>
                    <a:pt x="1958086" y="3149600"/>
                  </a:lnTo>
                  <a:lnTo>
                    <a:pt x="2019681" y="3187700"/>
                  </a:lnTo>
                  <a:lnTo>
                    <a:pt x="2092198" y="3251200"/>
                  </a:lnTo>
                  <a:lnTo>
                    <a:pt x="2179574" y="3352800"/>
                  </a:lnTo>
                  <a:lnTo>
                    <a:pt x="2287397" y="3479800"/>
                  </a:lnTo>
                  <a:lnTo>
                    <a:pt x="2418842" y="3644900"/>
                  </a:lnTo>
                  <a:lnTo>
                    <a:pt x="2496566" y="3759200"/>
                  </a:lnTo>
                  <a:lnTo>
                    <a:pt x="3300253" y="3759200"/>
                  </a:lnTo>
                  <a:lnTo>
                    <a:pt x="3309366" y="3746500"/>
                  </a:lnTo>
                  <a:lnTo>
                    <a:pt x="3387725" y="3670300"/>
                  </a:lnTo>
                  <a:lnTo>
                    <a:pt x="3446653" y="3606800"/>
                  </a:lnTo>
                  <a:lnTo>
                    <a:pt x="3587083" y="3517900"/>
                  </a:lnTo>
                  <a:lnTo>
                    <a:pt x="3096895" y="3517900"/>
                  </a:lnTo>
                  <a:lnTo>
                    <a:pt x="3155950" y="3429000"/>
                  </a:lnTo>
                  <a:lnTo>
                    <a:pt x="3235988" y="3327400"/>
                  </a:lnTo>
                  <a:lnTo>
                    <a:pt x="2556764" y="3327400"/>
                  </a:lnTo>
                  <a:lnTo>
                    <a:pt x="2541651" y="3314700"/>
                  </a:lnTo>
                  <a:lnTo>
                    <a:pt x="2426335" y="3225800"/>
                  </a:lnTo>
                  <a:lnTo>
                    <a:pt x="2305685" y="3136900"/>
                  </a:lnTo>
                  <a:lnTo>
                    <a:pt x="2231136" y="3098800"/>
                  </a:lnTo>
                  <a:lnTo>
                    <a:pt x="2162429" y="3048000"/>
                  </a:lnTo>
                  <a:lnTo>
                    <a:pt x="2066925" y="2984500"/>
                  </a:lnTo>
                  <a:lnTo>
                    <a:pt x="1949958" y="2921000"/>
                  </a:lnTo>
                  <a:lnTo>
                    <a:pt x="1826640" y="2857500"/>
                  </a:lnTo>
                  <a:lnTo>
                    <a:pt x="1789049" y="2844800"/>
                  </a:lnTo>
                  <a:lnTo>
                    <a:pt x="1566418" y="2730500"/>
                  </a:lnTo>
                  <a:lnTo>
                    <a:pt x="1420495" y="2679700"/>
                  </a:lnTo>
                  <a:lnTo>
                    <a:pt x="1379728" y="2667000"/>
                  </a:lnTo>
                  <a:close/>
                </a:path>
                <a:path w="5986780" h="6096000">
                  <a:moveTo>
                    <a:pt x="5024501" y="3441700"/>
                  </a:moveTo>
                  <a:lnTo>
                    <a:pt x="4839970" y="3441700"/>
                  </a:lnTo>
                  <a:lnTo>
                    <a:pt x="4684395" y="3467100"/>
                  </a:lnTo>
                  <a:lnTo>
                    <a:pt x="5022850" y="3467100"/>
                  </a:lnTo>
                  <a:lnTo>
                    <a:pt x="5088763" y="3479800"/>
                  </a:lnTo>
                  <a:lnTo>
                    <a:pt x="5149469" y="3492500"/>
                  </a:lnTo>
                  <a:lnTo>
                    <a:pt x="5177282" y="3492500"/>
                  </a:lnTo>
                  <a:lnTo>
                    <a:pt x="5203570" y="3505200"/>
                  </a:lnTo>
                  <a:lnTo>
                    <a:pt x="5250815" y="3530600"/>
                  </a:lnTo>
                  <a:lnTo>
                    <a:pt x="5309235" y="3568700"/>
                  </a:lnTo>
                  <a:lnTo>
                    <a:pt x="5338191" y="3581400"/>
                  </a:lnTo>
                  <a:lnTo>
                    <a:pt x="5384419" y="3619500"/>
                  </a:lnTo>
                  <a:lnTo>
                    <a:pt x="5394070" y="3632200"/>
                  </a:lnTo>
                  <a:lnTo>
                    <a:pt x="5384927" y="3619500"/>
                  </a:lnTo>
                  <a:lnTo>
                    <a:pt x="5341493" y="3581400"/>
                  </a:lnTo>
                  <a:lnTo>
                    <a:pt x="5313045" y="3556000"/>
                  </a:lnTo>
                  <a:lnTo>
                    <a:pt x="5255641" y="3517900"/>
                  </a:lnTo>
                  <a:lnTo>
                    <a:pt x="5208905" y="3492500"/>
                  </a:lnTo>
                  <a:lnTo>
                    <a:pt x="5182108" y="3479800"/>
                  </a:lnTo>
                  <a:lnTo>
                    <a:pt x="5154295" y="3479800"/>
                  </a:lnTo>
                  <a:lnTo>
                    <a:pt x="5092573" y="3454400"/>
                  </a:lnTo>
                  <a:lnTo>
                    <a:pt x="5024501" y="3441700"/>
                  </a:lnTo>
                  <a:close/>
                </a:path>
                <a:path w="5986780" h="6096000">
                  <a:moveTo>
                    <a:pt x="4534154" y="3517900"/>
                  </a:moveTo>
                  <a:lnTo>
                    <a:pt x="4055237" y="3517900"/>
                  </a:lnTo>
                  <a:lnTo>
                    <a:pt x="4120641" y="3530600"/>
                  </a:lnTo>
                  <a:lnTo>
                    <a:pt x="4189857" y="3543300"/>
                  </a:lnTo>
                  <a:lnTo>
                    <a:pt x="4416679" y="3543300"/>
                  </a:lnTo>
                  <a:lnTo>
                    <a:pt x="4455287" y="3530600"/>
                  </a:lnTo>
                  <a:lnTo>
                    <a:pt x="4534154" y="3517900"/>
                  </a:lnTo>
                  <a:close/>
                </a:path>
                <a:path w="5986780" h="6096000">
                  <a:moveTo>
                    <a:pt x="5018405" y="2667000"/>
                  </a:moveTo>
                  <a:lnTo>
                    <a:pt x="4858639" y="2667000"/>
                  </a:lnTo>
                  <a:lnTo>
                    <a:pt x="4777105" y="2679700"/>
                  </a:lnTo>
                  <a:lnTo>
                    <a:pt x="4705223" y="2692400"/>
                  </a:lnTo>
                  <a:lnTo>
                    <a:pt x="4640326" y="2717800"/>
                  </a:lnTo>
                  <a:lnTo>
                    <a:pt x="4584445" y="2743200"/>
                  </a:lnTo>
                  <a:lnTo>
                    <a:pt x="4536186" y="2768600"/>
                  </a:lnTo>
                  <a:lnTo>
                    <a:pt x="4493768" y="2794000"/>
                  </a:lnTo>
                  <a:lnTo>
                    <a:pt x="4458462" y="2832100"/>
                  </a:lnTo>
                  <a:lnTo>
                    <a:pt x="4442841" y="2844800"/>
                  </a:lnTo>
                  <a:lnTo>
                    <a:pt x="4414901" y="2870200"/>
                  </a:lnTo>
                  <a:lnTo>
                    <a:pt x="4367276" y="2933700"/>
                  </a:lnTo>
                  <a:lnTo>
                    <a:pt x="4324858" y="2971800"/>
                  </a:lnTo>
                  <a:lnTo>
                    <a:pt x="4289425" y="3009900"/>
                  </a:lnTo>
                  <a:lnTo>
                    <a:pt x="4243324" y="3048000"/>
                  </a:lnTo>
                  <a:lnTo>
                    <a:pt x="4185412" y="3086100"/>
                  </a:lnTo>
                  <a:lnTo>
                    <a:pt x="4149979" y="3111500"/>
                  </a:lnTo>
                  <a:lnTo>
                    <a:pt x="3975100" y="3187700"/>
                  </a:lnTo>
                  <a:lnTo>
                    <a:pt x="3842004" y="3238500"/>
                  </a:lnTo>
                  <a:lnTo>
                    <a:pt x="3719703" y="3289300"/>
                  </a:lnTo>
                  <a:lnTo>
                    <a:pt x="3623691" y="3327400"/>
                  </a:lnTo>
                  <a:lnTo>
                    <a:pt x="3570096" y="3352800"/>
                  </a:lnTo>
                  <a:lnTo>
                    <a:pt x="3523868" y="3378200"/>
                  </a:lnTo>
                  <a:lnTo>
                    <a:pt x="3433317" y="3416300"/>
                  </a:lnTo>
                  <a:lnTo>
                    <a:pt x="3308223" y="3454400"/>
                  </a:lnTo>
                  <a:lnTo>
                    <a:pt x="3124835" y="3505200"/>
                  </a:lnTo>
                  <a:lnTo>
                    <a:pt x="3096895" y="3517900"/>
                  </a:lnTo>
                  <a:lnTo>
                    <a:pt x="3587083" y="3517900"/>
                  </a:lnTo>
                  <a:lnTo>
                    <a:pt x="3607054" y="3505200"/>
                  </a:lnTo>
                  <a:lnTo>
                    <a:pt x="3684905" y="3467100"/>
                  </a:lnTo>
                  <a:lnTo>
                    <a:pt x="3797554" y="3416300"/>
                  </a:lnTo>
                  <a:lnTo>
                    <a:pt x="3831209" y="3403600"/>
                  </a:lnTo>
                  <a:lnTo>
                    <a:pt x="3939793" y="3403600"/>
                  </a:lnTo>
                  <a:lnTo>
                    <a:pt x="3915156" y="3378200"/>
                  </a:lnTo>
                  <a:lnTo>
                    <a:pt x="3907663" y="3365500"/>
                  </a:lnTo>
                  <a:lnTo>
                    <a:pt x="3904615" y="3365500"/>
                  </a:lnTo>
                  <a:lnTo>
                    <a:pt x="3986911" y="3314700"/>
                  </a:lnTo>
                  <a:lnTo>
                    <a:pt x="4162806" y="3225800"/>
                  </a:lnTo>
                  <a:lnTo>
                    <a:pt x="4245483" y="3175000"/>
                  </a:lnTo>
                  <a:lnTo>
                    <a:pt x="4298061" y="3136900"/>
                  </a:lnTo>
                  <a:lnTo>
                    <a:pt x="4343654" y="3086100"/>
                  </a:lnTo>
                  <a:lnTo>
                    <a:pt x="4380103" y="3048000"/>
                  </a:lnTo>
                  <a:lnTo>
                    <a:pt x="4428870" y="2984500"/>
                  </a:lnTo>
                  <a:lnTo>
                    <a:pt x="4478782" y="2908300"/>
                  </a:lnTo>
                  <a:lnTo>
                    <a:pt x="4517898" y="2870200"/>
                  </a:lnTo>
                  <a:lnTo>
                    <a:pt x="4562983" y="2819400"/>
                  </a:lnTo>
                  <a:lnTo>
                    <a:pt x="4618228" y="2781300"/>
                  </a:lnTo>
                  <a:lnTo>
                    <a:pt x="4650994" y="2768600"/>
                  </a:lnTo>
                  <a:lnTo>
                    <a:pt x="4668139" y="2755900"/>
                  </a:lnTo>
                  <a:lnTo>
                    <a:pt x="4706239" y="2743200"/>
                  </a:lnTo>
                  <a:lnTo>
                    <a:pt x="4769612" y="2730500"/>
                  </a:lnTo>
                  <a:lnTo>
                    <a:pt x="4862321" y="2717800"/>
                  </a:lnTo>
                  <a:lnTo>
                    <a:pt x="5216906" y="2717800"/>
                  </a:lnTo>
                  <a:lnTo>
                    <a:pt x="5182108" y="2705100"/>
                  </a:lnTo>
                  <a:lnTo>
                    <a:pt x="5127879" y="2692400"/>
                  </a:lnTo>
                  <a:lnTo>
                    <a:pt x="5079111" y="2679700"/>
                  </a:lnTo>
                  <a:lnTo>
                    <a:pt x="5018405" y="2667000"/>
                  </a:lnTo>
                  <a:close/>
                </a:path>
                <a:path w="5986780" h="6096000">
                  <a:moveTo>
                    <a:pt x="3939793" y="3403600"/>
                  </a:moveTo>
                  <a:lnTo>
                    <a:pt x="3831209" y="3403600"/>
                  </a:lnTo>
                  <a:lnTo>
                    <a:pt x="3840099" y="3416300"/>
                  </a:lnTo>
                  <a:lnTo>
                    <a:pt x="3892677" y="3454400"/>
                  </a:lnTo>
                  <a:lnTo>
                    <a:pt x="3939793" y="3479800"/>
                  </a:lnTo>
                  <a:lnTo>
                    <a:pt x="3994531" y="3505200"/>
                  </a:lnTo>
                  <a:lnTo>
                    <a:pt x="4024630" y="3517900"/>
                  </a:lnTo>
                  <a:lnTo>
                    <a:pt x="4612005" y="3517900"/>
                  </a:lnTo>
                  <a:lnTo>
                    <a:pt x="4766183" y="3492500"/>
                  </a:lnTo>
                  <a:lnTo>
                    <a:pt x="4265930" y="3492500"/>
                  </a:lnTo>
                  <a:lnTo>
                    <a:pt x="4131310" y="3467100"/>
                  </a:lnTo>
                  <a:lnTo>
                    <a:pt x="4071746" y="3454400"/>
                  </a:lnTo>
                  <a:lnTo>
                    <a:pt x="4044441" y="3454400"/>
                  </a:lnTo>
                  <a:lnTo>
                    <a:pt x="4018661" y="3441700"/>
                  </a:lnTo>
                  <a:lnTo>
                    <a:pt x="3974211" y="3416300"/>
                  </a:lnTo>
                  <a:lnTo>
                    <a:pt x="3939793" y="3403600"/>
                  </a:lnTo>
                  <a:close/>
                </a:path>
                <a:path w="5986780" h="6096000">
                  <a:moveTo>
                    <a:pt x="4916678" y="3467100"/>
                  </a:moveTo>
                  <a:lnTo>
                    <a:pt x="4606544" y="3467100"/>
                  </a:lnTo>
                  <a:lnTo>
                    <a:pt x="4527804" y="3479800"/>
                  </a:lnTo>
                  <a:lnTo>
                    <a:pt x="4450461" y="3479800"/>
                  </a:lnTo>
                  <a:lnTo>
                    <a:pt x="4412361" y="3492500"/>
                  </a:lnTo>
                  <a:lnTo>
                    <a:pt x="4766183" y="3492500"/>
                  </a:lnTo>
                  <a:lnTo>
                    <a:pt x="4916678" y="3467100"/>
                  </a:lnTo>
                  <a:close/>
                </a:path>
                <a:path w="5986780" h="6096000">
                  <a:moveTo>
                    <a:pt x="1466088" y="2082800"/>
                  </a:moveTo>
                  <a:lnTo>
                    <a:pt x="851915" y="2082800"/>
                  </a:lnTo>
                  <a:lnTo>
                    <a:pt x="937768" y="2095500"/>
                  </a:lnTo>
                  <a:lnTo>
                    <a:pt x="1064895" y="2108200"/>
                  </a:lnTo>
                  <a:lnTo>
                    <a:pt x="1333627" y="2184400"/>
                  </a:lnTo>
                  <a:lnTo>
                    <a:pt x="1461262" y="2235200"/>
                  </a:lnTo>
                  <a:lnTo>
                    <a:pt x="1577721" y="2286000"/>
                  </a:lnTo>
                  <a:lnTo>
                    <a:pt x="1674749" y="2336800"/>
                  </a:lnTo>
                  <a:lnTo>
                    <a:pt x="1750440" y="2387600"/>
                  </a:lnTo>
                  <a:lnTo>
                    <a:pt x="1837309" y="2438400"/>
                  </a:lnTo>
                  <a:lnTo>
                    <a:pt x="1931162" y="2476500"/>
                  </a:lnTo>
                  <a:lnTo>
                    <a:pt x="2026158" y="2527300"/>
                  </a:lnTo>
                  <a:lnTo>
                    <a:pt x="2237486" y="2603500"/>
                  </a:lnTo>
                  <a:lnTo>
                    <a:pt x="2284730" y="2628900"/>
                  </a:lnTo>
                  <a:lnTo>
                    <a:pt x="2293874" y="2654300"/>
                  </a:lnTo>
                  <a:lnTo>
                    <a:pt x="2343785" y="2844800"/>
                  </a:lnTo>
                  <a:lnTo>
                    <a:pt x="2379726" y="2971800"/>
                  </a:lnTo>
                  <a:lnTo>
                    <a:pt x="2395220" y="3009900"/>
                  </a:lnTo>
                  <a:lnTo>
                    <a:pt x="2410206" y="3048000"/>
                  </a:lnTo>
                  <a:lnTo>
                    <a:pt x="2460625" y="3149600"/>
                  </a:lnTo>
                  <a:lnTo>
                    <a:pt x="2540635" y="3302000"/>
                  </a:lnTo>
                  <a:lnTo>
                    <a:pt x="2556764" y="3327400"/>
                  </a:lnTo>
                  <a:lnTo>
                    <a:pt x="3235988" y="3327400"/>
                  </a:lnTo>
                  <a:lnTo>
                    <a:pt x="3245992" y="3314700"/>
                  </a:lnTo>
                  <a:lnTo>
                    <a:pt x="2948813" y="3314700"/>
                  </a:lnTo>
                  <a:lnTo>
                    <a:pt x="2946654" y="3302000"/>
                  </a:lnTo>
                  <a:lnTo>
                    <a:pt x="2939669" y="3276600"/>
                  </a:lnTo>
                  <a:lnTo>
                    <a:pt x="2937637" y="3251200"/>
                  </a:lnTo>
                  <a:lnTo>
                    <a:pt x="2939161" y="3213100"/>
                  </a:lnTo>
                  <a:lnTo>
                    <a:pt x="2948813" y="3162300"/>
                  </a:lnTo>
                  <a:lnTo>
                    <a:pt x="2967609" y="3111500"/>
                  </a:lnTo>
                  <a:lnTo>
                    <a:pt x="2999232" y="3048000"/>
                  </a:lnTo>
                  <a:lnTo>
                    <a:pt x="3021838" y="3009900"/>
                  </a:lnTo>
                  <a:lnTo>
                    <a:pt x="3067431" y="2946400"/>
                  </a:lnTo>
                  <a:lnTo>
                    <a:pt x="3096895" y="2895600"/>
                  </a:lnTo>
                  <a:lnTo>
                    <a:pt x="2814701" y="2895600"/>
                  </a:lnTo>
                  <a:lnTo>
                    <a:pt x="2789555" y="2882900"/>
                  </a:lnTo>
                  <a:lnTo>
                    <a:pt x="2764282" y="2882900"/>
                  </a:lnTo>
                  <a:lnTo>
                    <a:pt x="2738501" y="2857500"/>
                  </a:lnTo>
                  <a:lnTo>
                    <a:pt x="2713863" y="2844800"/>
                  </a:lnTo>
                  <a:lnTo>
                    <a:pt x="2688717" y="2819400"/>
                  </a:lnTo>
                  <a:lnTo>
                    <a:pt x="2640330" y="2755900"/>
                  </a:lnTo>
                  <a:lnTo>
                    <a:pt x="2618359" y="2717800"/>
                  </a:lnTo>
                  <a:lnTo>
                    <a:pt x="2598039" y="2679700"/>
                  </a:lnTo>
                  <a:lnTo>
                    <a:pt x="2578735" y="2628900"/>
                  </a:lnTo>
                  <a:lnTo>
                    <a:pt x="2569591" y="2603500"/>
                  </a:lnTo>
                  <a:lnTo>
                    <a:pt x="2551938" y="2565400"/>
                  </a:lnTo>
                  <a:lnTo>
                    <a:pt x="2509520" y="2463800"/>
                  </a:lnTo>
                  <a:lnTo>
                    <a:pt x="2468245" y="2374900"/>
                  </a:lnTo>
                  <a:lnTo>
                    <a:pt x="2167255" y="2374900"/>
                  </a:lnTo>
                  <a:lnTo>
                    <a:pt x="2133981" y="2362200"/>
                  </a:lnTo>
                  <a:lnTo>
                    <a:pt x="2094864" y="2349500"/>
                  </a:lnTo>
                  <a:lnTo>
                    <a:pt x="2049780" y="2324100"/>
                  </a:lnTo>
                  <a:lnTo>
                    <a:pt x="2025142" y="2298700"/>
                  </a:lnTo>
                  <a:lnTo>
                    <a:pt x="2000377" y="2286000"/>
                  </a:lnTo>
                  <a:lnTo>
                    <a:pt x="1949958" y="2235200"/>
                  </a:lnTo>
                  <a:lnTo>
                    <a:pt x="1900682" y="2184400"/>
                  </a:lnTo>
                  <a:lnTo>
                    <a:pt x="1870286" y="2133600"/>
                  </a:lnTo>
                  <a:lnTo>
                    <a:pt x="1627632" y="2133600"/>
                  </a:lnTo>
                  <a:lnTo>
                    <a:pt x="1586864" y="2120900"/>
                  </a:lnTo>
                  <a:lnTo>
                    <a:pt x="1547622" y="2108200"/>
                  </a:lnTo>
                  <a:lnTo>
                    <a:pt x="1466088" y="2082800"/>
                  </a:lnTo>
                  <a:close/>
                </a:path>
                <a:path w="5986780" h="6096000">
                  <a:moveTo>
                    <a:pt x="5986780" y="1371600"/>
                  </a:moveTo>
                  <a:lnTo>
                    <a:pt x="5976493" y="1371600"/>
                  </a:lnTo>
                  <a:lnTo>
                    <a:pt x="5888609" y="1397000"/>
                  </a:lnTo>
                  <a:lnTo>
                    <a:pt x="5848350" y="1409700"/>
                  </a:lnTo>
                  <a:lnTo>
                    <a:pt x="5807583" y="1435100"/>
                  </a:lnTo>
                  <a:lnTo>
                    <a:pt x="5769483" y="1460500"/>
                  </a:lnTo>
                  <a:lnTo>
                    <a:pt x="5718556" y="1511300"/>
                  </a:lnTo>
                  <a:lnTo>
                    <a:pt x="5634863" y="1600200"/>
                  </a:lnTo>
                  <a:lnTo>
                    <a:pt x="5535041" y="1714500"/>
                  </a:lnTo>
                  <a:lnTo>
                    <a:pt x="5452491" y="1803400"/>
                  </a:lnTo>
                  <a:lnTo>
                    <a:pt x="5365495" y="1879600"/>
                  </a:lnTo>
                  <a:lnTo>
                    <a:pt x="5318379" y="1917700"/>
                  </a:lnTo>
                  <a:lnTo>
                    <a:pt x="5225034" y="1981200"/>
                  </a:lnTo>
                  <a:lnTo>
                    <a:pt x="5135880" y="2019300"/>
                  </a:lnTo>
                  <a:lnTo>
                    <a:pt x="5074793" y="2044700"/>
                  </a:lnTo>
                  <a:lnTo>
                    <a:pt x="5038344" y="2057400"/>
                  </a:lnTo>
                  <a:lnTo>
                    <a:pt x="5020564" y="2057400"/>
                  </a:lnTo>
                  <a:lnTo>
                    <a:pt x="4921377" y="2070100"/>
                  </a:lnTo>
                  <a:lnTo>
                    <a:pt x="4760468" y="2082800"/>
                  </a:lnTo>
                  <a:lnTo>
                    <a:pt x="4562475" y="2095500"/>
                  </a:lnTo>
                  <a:lnTo>
                    <a:pt x="4047998" y="2095500"/>
                  </a:lnTo>
                  <a:lnTo>
                    <a:pt x="3966464" y="2108200"/>
                  </a:lnTo>
                  <a:lnTo>
                    <a:pt x="3895090" y="2120900"/>
                  </a:lnTo>
                  <a:lnTo>
                    <a:pt x="3838829" y="2133600"/>
                  </a:lnTo>
                  <a:lnTo>
                    <a:pt x="3818382" y="2146300"/>
                  </a:lnTo>
                  <a:lnTo>
                    <a:pt x="3799713" y="2159000"/>
                  </a:lnTo>
                  <a:lnTo>
                    <a:pt x="3759454" y="2184400"/>
                  </a:lnTo>
                  <a:lnTo>
                    <a:pt x="3676777" y="2260600"/>
                  </a:lnTo>
                  <a:lnTo>
                    <a:pt x="3634993" y="2311400"/>
                  </a:lnTo>
                  <a:lnTo>
                    <a:pt x="3594735" y="2362200"/>
                  </a:lnTo>
                  <a:lnTo>
                    <a:pt x="3557142" y="2413000"/>
                  </a:lnTo>
                  <a:lnTo>
                    <a:pt x="3522344" y="2476500"/>
                  </a:lnTo>
                  <a:lnTo>
                    <a:pt x="3506216" y="2501900"/>
                  </a:lnTo>
                  <a:lnTo>
                    <a:pt x="3463290" y="2590800"/>
                  </a:lnTo>
                  <a:lnTo>
                    <a:pt x="3400552" y="2705100"/>
                  </a:lnTo>
                  <a:lnTo>
                    <a:pt x="3341496" y="2806700"/>
                  </a:lnTo>
                  <a:lnTo>
                    <a:pt x="3300730" y="2870200"/>
                  </a:lnTo>
                  <a:lnTo>
                    <a:pt x="3245992" y="2946400"/>
                  </a:lnTo>
                  <a:lnTo>
                    <a:pt x="3128010" y="3098800"/>
                  </a:lnTo>
                  <a:lnTo>
                    <a:pt x="2975102" y="3276600"/>
                  </a:lnTo>
                  <a:lnTo>
                    <a:pt x="2948813" y="3314700"/>
                  </a:lnTo>
                  <a:lnTo>
                    <a:pt x="3245992" y="3314700"/>
                  </a:lnTo>
                  <a:lnTo>
                    <a:pt x="3327018" y="3187700"/>
                  </a:lnTo>
                  <a:lnTo>
                    <a:pt x="3423031" y="3035300"/>
                  </a:lnTo>
                  <a:lnTo>
                    <a:pt x="3486404" y="2933700"/>
                  </a:lnTo>
                  <a:lnTo>
                    <a:pt x="3508883" y="2882900"/>
                  </a:lnTo>
                  <a:lnTo>
                    <a:pt x="3552825" y="2806700"/>
                  </a:lnTo>
                  <a:lnTo>
                    <a:pt x="3620516" y="2667000"/>
                  </a:lnTo>
                  <a:lnTo>
                    <a:pt x="3693414" y="2527300"/>
                  </a:lnTo>
                  <a:lnTo>
                    <a:pt x="3748151" y="2438400"/>
                  </a:lnTo>
                  <a:lnTo>
                    <a:pt x="3793236" y="2387600"/>
                  </a:lnTo>
                  <a:lnTo>
                    <a:pt x="3826002" y="2349500"/>
                  </a:lnTo>
                  <a:lnTo>
                    <a:pt x="3860800" y="2324100"/>
                  </a:lnTo>
                  <a:lnTo>
                    <a:pt x="3898391" y="2311400"/>
                  </a:lnTo>
                  <a:lnTo>
                    <a:pt x="3917695" y="2298700"/>
                  </a:lnTo>
                  <a:lnTo>
                    <a:pt x="3956812" y="2286000"/>
                  </a:lnTo>
                  <a:lnTo>
                    <a:pt x="4022852" y="2260600"/>
                  </a:lnTo>
                  <a:lnTo>
                    <a:pt x="4141851" y="2235200"/>
                  </a:lnTo>
                  <a:lnTo>
                    <a:pt x="4642358" y="2235200"/>
                  </a:lnTo>
                  <a:lnTo>
                    <a:pt x="4778629" y="2222500"/>
                  </a:lnTo>
                  <a:lnTo>
                    <a:pt x="4900930" y="2197100"/>
                  </a:lnTo>
                  <a:lnTo>
                    <a:pt x="5008753" y="2184400"/>
                  </a:lnTo>
                  <a:lnTo>
                    <a:pt x="5103241" y="2159000"/>
                  </a:lnTo>
                  <a:lnTo>
                    <a:pt x="5183124" y="2133600"/>
                  </a:lnTo>
                  <a:lnTo>
                    <a:pt x="5248020" y="2095500"/>
                  </a:lnTo>
                  <a:lnTo>
                    <a:pt x="5297932" y="2070100"/>
                  </a:lnTo>
                  <a:lnTo>
                    <a:pt x="5351653" y="2032000"/>
                  </a:lnTo>
                  <a:lnTo>
                    <a:pt x="5417566" y="1981200"/>
                  </a:lnTo>
                  <a:lnTo>
                    <a:pt x="5480304" y="1905000"/>
                  </a:lnTo>
                  <a:lnTo>
                    <a:pt x="5541518" y="1828800"/>
                  </a:lnTo>
                  <a:lnTo>
                    <a:pt x="5571490" y="1790700"/>
                  </a:lnTo>
                  <a:lnTo>
                    <a:pt x="5602605" y="1739900"/>
                  </a:lnTo>
                  <a:lnTo>
                    <a:pt x="5675630" y="1625600"/>
                  </a:lnTo>
                  <a:lnTo>
                    <a:pt x="5752845" y="1524000"/>
                  </a:lnTo>
                  <a:lnTo>
                    <a:pt x="5808599" y="1460500"/>
                  </a:lnTo>
                  <a:lnTo>
                    <a:pt x="5841873" y="1435100"/>
                  </a:lnTo>
                  <a:lnTo>
                    <a:pt x="5856986" y="1422400"/>
                  </a:lnTo>
                  <a:lnTo>
                    <a:pt x="5886450" y="1409700"/>
                  </a:lnTo>
                  <a:lnTo>
                    <a:pt x="5936869" y="1384300"/>
                  </a:lnTo>
                  <a:lnTo>
                    <a:pt x="5986780" y="1371600"/>
                  </a:lnTo>
                  <a:close/>
                </a:path>
                <a:path w="5986780" h="6096000">
                  <a:moveTo>
                    <a:pt x="4588764" y="279400"/>
                  </a:moveTo>
                  <a:lnTo>
                    <a:pt x="4587748" y="406400"/>
                  </a:lnTo>
                  <a:lnTo>
                    <a:pt x="4579112" y="546100"/>
                  </a:lnTo>
                  <a:lnTo>
                    <a:pt x="4567809" y="635000"/>
                  </a:lnTo>
                  <a:lnTo>
                    <a:pt x="4550664" y="736600"/>
                  </a:lnTo>
                  <a:lnTo>
                    <a:pt x="4533519" y="800100"/>
                  </a:lnTo>
                  <a:lnTo>
                    <a:pt x="4519549" y="825500"/>
                  </a:lnTo>
                  <a:lnTo>
                    <a:pt x="4511040" y="850900"/>
                  </a:lnTo>
                  <a:lnTo>
                    <a:pt x="4494911" y="876300"/>
                  </a:lnTo>
                  <a:lnTo>
                    <a:pt x="4457319" y="939800"/>
                  </a:lnTo>
                  <a:lnTo>
                    <a:pt x="4414393" y="1003300"/>
                  </a:lnTo>
                  <a:lnTo>
                    <a:pt x="4366133" y="1066800"/>
                  </a:lnTo>
                  <a:lnTo>
                    <a:pt x="4313046" y="1130300"/>
                  </a:lnTo>
                  <a:lnTo>
                    <a:pt x="4254500" y="1193800"/>
                  </a:lnTo>
                  <a:lnTo>
                    <a:pt x="4190745" y="1244600"/>
                  </a:lnTo>
                  <a:lnTo>
                    <a:pt x="4121023" y="1295400"/>
                  </a:lnTo>
                  <a:lnTo>
                    <a:pt x="4046474" y="1346200"/>
                  </a:lnTo>
                  <a:lnTo>
                    <a:pt x="3972941" y="1397000"/>
                  </a:lnTo>
                  <a:lnTo>
                    <a:pt x="3863466" y="1447800"/>
                  </a:lnTo>
                  <a:lnTo>
                    <a:pt x="3758945" y="1511300"/>
                  </a:lnTo>
                  <a:lnTo>
                    <a:pt x="3690746" y="1549400"/>
                  </a:lnTo>
                  <a:lnTo>
                    <a:pt x="3625341" y="1587500"/>
                  </a:lnTo>
                  <a:lnTo>
                    <a:pt x="3562604" y="1638300"/>
                  </a:lnTo>
                  <a:lnTo>
                    <a:pt x="3532505" y="1663700"/>
                  </a:lnTo>
                  <a:lnTo>
                    <a:pt x="3489070" y="1701800"/>
                  </a:lnTo>
                  <a:lnTo>
                    <a:pt x="3435985" y="1752600"/>
                  </a:lnTo>
                  <a:lnTo>
                    <a:pt x="3404869" y="1803400"/>
                  </a:lnTo>
                  <a:lnTo>
                    <a:pt x="3375279" y="1841500"/>
                  </a:lnTo>
                  <a:lnTo>
                    <a:pt x="3345815" y="1892300"/>
                  </a:lnTo>
                  <a:lnTo>
                    <a:pt x="3298570" y="1981200"/>
                  </a:lnTo>
                  <a:lnTo>
                    <a:pt x="3261106" y="2070100"/>
                  </a:lnTo>
                  <a:lnTo>
                    <a:pt x="3224530" y="2146300"/>
                  </a:lnTo>
                  <a:lnTo>
                    <a:pt x="3179571" y="2273300"/>
                  </a:lnTo>
                  <a:lnTo>
                    <a:pt x="3149473" y="2362200"/>
                  </a:lnTo>
                  <a:lnTo>
                    <a:pt x="3115691" y="2476500"/>
                  </a:lnTo>
                  <a:lnTo>
                    <a:pt x="3090418" y="2540000"/>
                  </a:lnTo>
                  <a:lnTo>
                    <a:pt x="3054477" y="2654300"/>
                  </a:lnTo>
                  <a:lnTo>
                    <a:pt x="3010535" y="2755900"/>
                  </a:lnTo>
                  <a:lnTo>
                    <a:pt x="2967609" y="2819400"/>
                  </a:lnTo>
                  <a:lnTo>
                    <a:pt x="2935478" y="2857500"/>
                  </a:lnTo>
                  <a:lnTo>
                    <a:pt x="2926334" y="2857500"/>
                  </a:lnTo>
                  <a:lnTo>
                    <a:pt x="2906522" y="2882900"/>
                  </a:lnTo>
                  <a:lnTo>
                    <a:pt x="2885567" y="2882900"/>
                  </a:lnTo>
                  <a:lnTo>
                    <a:pt x="2862453" y="2895600"/>
                  </a:lnTo>
                  <a:lnTo>
                    <a:pt x="3096895" y="2895600"/>
                  </a:lnTo>
                  <a:lnTo>
                    <a:pt x="3126359" y="2844800"/>
                  </a:lnTo>
                  <a:lnTo>
                    <a:pt x="3161284" y="2781300"/>
                  </a:lnTo>
                  <a:lnTo>
                    <a:pt x="3191891" y="2717800"/>
                  </a:lnTo>
                  <a:lnTo>
                    <a:pt x="3217544" y="2641600"/>
                  </a:lnTo>
                  <a:lnTo>
                    <a:pt x="3239008" y="2578100"/>
                  </a:lnTo>
                  <a:lnTo>
                    <a:pt x="3256280" y="2501900"/>
                  </a:lnTo>
                  <a:lnTo>
                    <a:pt x="3263265" y="2463800"/>
                  </a:lnTo>
                  <a:lnTo>
                    <a:pt x="3266948" y="2438400"/>
                  </a:lnTo>
                  <a:lnTo>
                    <a:pt x="3301238" y="2324100"/>
                  </a:lnTo>
                  <a:lnTo>
                    <a:pt x="3338321" y="2222500"/>
                  </a:lnTo>
                  <a:lnTo>
                    <a:pt x="3386074" y="2095500"/>
                  </a:lnTo>
                  <a:lnTo>
                    <a:pt x="3430524" y="2006600"/>
                  </a:lnTo>
                  <a:lnTo>
                    <a:pt x="3463290" y="1943100"/>
                  </a:lnTo>
                  <a:lnTo>
                    <a:pt x="3498723" y="1879600"/>
                  </a:lnTo>
                  <a:lnTo>
                    <a:pt x="3536315" y="1828800"/>
                  </a:lnTo>
                  <a:lnTo>
                    <a:pt x="3577082" y="1778000"/>
                  </a:lnTo>
                  <a:lnTo>
                    <a:pt x="3621024" y="1739900"/>
                  </a:lnTo>
                  <a:lnTo>
                    <a:pt x="3643503" y="1714500"/>
                  </a:lnTo>
                  <a:lnTo>
                    <a:pt x="3689095" y="1689100"/>
                  </a:lnTo>
                  <a:lnTo>
                    <a:pt x="3775456" y="1625600"/>
                  </a:lnTo>
                  <a:lnTo>
                    <a:pt x="3896233" y="1549400"/>
                  </a:lnTo>
                  <a:lnTo>
                    <a:pt x="4006215" y="1498600"/>
                  </a:lnTo>
                  <a:lnTo>
                    <a:pt x="4074794" y="1447800"/>
                  </a:lnTo>
                  <a:lnTo>
                    <a:pt x="4139818" y="1409700"/>
                  </a:lnTo>
                  <a:lnTo>
                    <a:pt x="4202557" y="1358900"/>
                  </a:lnTo>
                  <a:lnTo>
                    <a:pt x="4232020" y="1333500"/>
                  </a:lnTo>
                  <a:lnTo>
                    <a:pt x="4262120" y="1308100"/>
                  </a:lnTo>
                  <a:lnTo>
                    <a:pt x="4316221" y="1244600"/>
                  </a:lnTo>
                  <a:lnTo>
                    <a:pt x="4365625" y="1193800"/>
                  </a:lnTo>
                  <a:lnTo>
                    <a:pt x="4410075" y="1130300"/>
                  </a:lnTo>
                  <a:lnTo>
                    <a:pt x="4450334" y="1066800"/>
                  </a:lnTo>
                  <a:lnTo>
                    <a:pt x="4487418" y="1016000"/>
                  </a:lnTo>
                  <a:lnTo>
                    <a:pt x="4520692" y="952500"/>
                  </a:lnTo>
                  <a:lnTo>
                    <a:pt x="4550664" y="876300"/>
                  </a:lnTo>
                  <a:lnTo>
                    <a:pt x="4564634" y="838200"/>
                  </a:lnTo>
                  <a:lnTo>
                    <a:pt x="4571111" y="825500"/>
                  </a:lnTo>
                  <a:lnTo>
                    <a:pt x="4581779" y="787400"/>
                  </a:lnTo>
                  <a:lnTo>
                    <a:pt x="4594606" y="723900"/>
                  </a:lnTo>
                  <a:lnTo>
                    <a:pt x="4602734" y="622300"/>
                  </a:lnTo>
                  <a:lnTo>
                    <a:pt x="4604893" y="533400"/>
                  </a:lnTo>
                  <a:lnTo>
                    <a:pt x="4600575" y="406400"/>
                  </a:lnTo>
                  <a:lnTo>
                    <a:pt x="4590415" y="292100"/>
                  </a:lnTo>
                  <a:lnTo>
                    <a:pt x="4588764" y="279400"/>
                  </a:lnTo>
                  <a:close/>
                </a:path>
                <a:path w="5986780" h="6096000">
                  <a:moveTo>
                    <a:pt x="0" y="2298700"/>
                  </a:moveTo>
                  <a:lnTo>
                    <a:pt x="47751" y="2387600"/>
                  </a:lnTo>
                  <a:lnTo>
                    <a:pt x="105156" y="2476500"/>
                  </a:lnTo>
                  <a:lnTo>
                    <a:pt x="145923" y="2527300"/>
                  </a:lnTo>
                  <a:lnTo>
                    <a:pt x="169545" y="2552700"/>
                  </a:lnTo>
                  <a:lnTo>
                    <a:pt x="213995" y="2603500"/>
                  </a:lnTo>
                  <a:lnTo>
                    <a:pt x="260223" y="2628900"/>
                  </a:lnTo>
                  <a:lnTo>
                    <a:pt x="307975" y="2654300"/>
                  </a:lnTo>
                  <a:lnTo>
                    <a:pt x="362585" y="2667000"/>
                  </a:lnTo>
                  <a:lnTo>
                    <a:pt x="425958" y="2679700"/>
                  </a:lnTo>
                  <a:lnTo>
                    <a:pt x="542925" y="2679700"/>
                  </a:lnTo>
                  <a:lnTo>
                    <a:pt x="644271" y="2667000"/>
                  </a:lnTo>
                  <a:lnTo>
                    <a:pt x="1379728" y="2667000"/>
                  </a:lnTo>
                  <a:lnTo>
                    <a:pt x="1298194" y="2641600"/>
                  </a:lnTo>
                  <a:lnTo>
                    <a:pt x="1211326" y="2616200"/>
                  </a:lnTo>
                  <a:lnTo>
                    <a:pt x="1165987" y="2603500"/>
                  </a:lnTo>
                  <a:lnTo>
                    <a:pt x="335280" y="2603500"/>
                  </a:lnTo>
                  <a:lnTo>
                    <a:pt x="294513" y="2590800"/>
                  </a:lnTo>
                  <a:lnTo>
                    <a:pt x="254254" y="2565400"/>
                  </a:lnTo>
                  <a:lnTo>
                    <a:pt x="234950" y="2552700"/>
                  </a:lnTo>
                  <a:lnTo>
                    <a:pt x="213995" y="2540000"/>
                  </a:lnTo>
                  <a:lnTo>
                    <a:pt x="172212" y="2501900"/>
                  </a:lnTo>
                  <a:lnTo>
                    <a:pt x="110998" y="2438400"/>
                  </a:lnTo>
                  <a:lnTo>
                    <a:pt x="16129" y="2324100"/>
                  </a:lnTo>
                  <a:lnTo>
                    <a:pt x="0" y="2298700"/>
                  </a:lnTo>
                  <a:close/>
                </a:path>
                <a:path w="5986780" h="6096000">
                  <a:moveTo>
                    <a:pt x="929639" y="2565400"/>
                  </a:moveTo>
                  <a:lnTo>
                    <a:pt x="623315" y="2565400"/>
                  </a:lnTo>
                  <a:lnTo>
                    <a:pt x="571373" y="2578100"/>
                  </a:lnTo>
                  <a:lnTo>
                    <a:pt x="525780" y="2578100"/>
                  </a:lnTo>
                  <a:lnTo>
                    <a:pt x="437769" y="2590800"/>
                  </a:lnTo>
                  <a:lnTo>
                    <a:pt x="376047" y="2603500"/>
                  </a:lnTo>
                  <a:lnTo>
                    <a:pt x="1165987" y="2603500"/>
                  </a:lnTo>
                  <a:lnTo>
                    <a:pt x="1120648" y="2590800"/>
                  </a:lnTo>
                  <a:lnTo>
                    <a:pt x="929639" y="2565400"/>
                  </a:lnTo>
                  <a:close/>
                </a:path>
                <a:path w="5986780" h="6096000">
                  <a:moveTo>
                    <a:pt x="1434973" y="139700"/>
                  </a:moveTo>
                  <a:lnTo>
                    <a:pt x="1418336" y="139700"/>
                  </a:lnTo>
                  <a:lnTo>
                    <a:pt x="1456436" y="152400"/>
                  </a:lnTo>
                  <a:lnTo>
                    <a:pt x="1510664" y="165100"/>
                  </a:lnTo>
                  <a:lnTo>
                    <a:pt x="1583563" y="190500"/>
                  </a:lnTo>
                  <a:lnTo>
                    <a:pt x="1679067" y="241300"/>
                  </a:lnTo>
                  <a:lnTo>
                    <a:pt x="1765935" y="279400"/>
                  </a:lnTo>
                  <a:lnTo>
                    <a:pt x="1823974" y="317500"/>
                  </a:lnTo>
                  <a:lnTo>
                    <a:pt x="1878076" y="355600"/>
                  </a:lnTo>
                  <a:lnTo>
                    <a:pt x="1928495" y="393700"/>
                  </a:lnTo>
                  <a:lnTo>
                    <a:pt x="1975739" y="444500"/>
                  </a:lnTo>
                  <a:lnTo>
                    <a:pt x="2019681" y="495300"/>
                  </a:lnTo>
                  <a:lnTo>
                    <a:pt x="2059432" y="546100"/>
                  </a:lnTo>
                  <a:lnTo>
                    <a:pt x="2094864" y="596900"/>
                  </a:lnTo>
                  <a:lnTo>
                    <a:pt x="2125345" y="660400"/>
                  </a:lnTo>
                  <a:lnTo>
                    <a:pt x="2151126" y="711200"/>
                  </a:lnTo>
                  <a:lnTo>
                    <a:pt x="2172081" y="774700"/>
                  </a:lnTo>
                  <a:lnTo>
                    <a:pt x="2186559" y="838200"/>
                  </a:lnTo>
                  <a:lnTo>
                    <a:pt x="2195703" y="901700"/>
                  </a:lnTo>
                  <a:lnTo>
                    <a:pt x="2198878" y="965200"/>
                  </a:lnTo>
                  <a:lnTo>
                    <a:pt x="2195703" y="1028700"/>
                  </a:lnTo>
                  <a:lnTo>
                    <a:pt x="2186051" y="1092200"/>
                  </a:lnTo>
                  <a:lnTo>
                    <a:pt x="2178558" y="1130300"/>
                  </a:lnTo>
                  <a:lnTo>
                    <a:pt x="2148967" y="1231900"/>
                  </a:lnTo>
                  <a:lnTo>
                    <a:pt x="2092198" y="1397000"/>
                  </a:lnTo>
                  <a:lnTo>
                    <a:pt x="2057781" y="1511300"/>
                  </a:lnTo>
                  <a:lnTo>
                    <a:pt x="2041144" y="1574800"/>
                  </a:lnTo>
                  <a:lnTo>
                    <a:pt x="2031492" y="1638300"/>
                  </a:lnTo>
                  <a:lnTo>
                    <a:pt x="2031492" y="1701800"/>
                  </a:lnTo>
                  <a:lnTo>
                    <a:pt x="2035810" y="1739900"/>
                  </a:lnTo>
                  <a:lnTo>
                    <a:pt x="2045970" y="1790700"/>
                  </a:lnTo>
                  <a:lnTo>
                    <a:pt x="2071751" y="1892300"/>
                  </a:lnTo>
                  <a:lnTo>
                    <a:pt x="2103374" y="1981200"/>
                  </a:lnTo>
                  <a:lnTo>
                    <a:pt x="2138807" y="2057400"/>
                  </a:lnTo>
                  <a:lnTo>
                    <a:pt x="2158111" y="2095500"/>
                  </a:lnTo>
                  <a:lnTo>
                    <a:pt x="2177415" y="2146300"/>
                  </a:lnTo>
                  <a:lnTo>
                    <a:pt x="2207514" y="2235200"/>
                  </a:lnTo>
                  <a:lnTo>
                    <a:pt x="2234819" y="2349500"/>
                  </a:lnTo>
                  <a:lnTo>
                    <a:pt x="2237994" y="2374900"/>
                  </a:lnTo>
                  <a:lnTo>
                    <a:pt x="2468245" y="2374900"/>
                  </a:lnTo>
                  <a:lnTo>
                    <a:pt x="2441956" y="2311400"/>
                  </a:lnTo>
                  <a:lnTo>
                    <a:pt x="2427986" y="2260600"/>
                  </a:lnTo>
                  <a:lnTo>
                    <a:pt x="2418334" y="2209800"/>
                  </a:lnTo>
                  <a:lnTo>
                    <a:pt x="2414016" y="2146300"/>
                  </a:lnTo>
                  <a:lnTo>
                    <a:pt x="2415667" y="2095500"/>
                  </a:lnTo>
                  <a:lnTo>
                    <a:pt x="2423160" y="2032000"/>
                  </a:lnTo>
                  <a:lnTo>
                    <a:pt x="2439162" y="1955800"/>
                  </a:lnTo>
                  <a:lnTo>
                    <a:pt x="2463419" y="1879600"/>
                  </a:lnTo>
                  <a:lnTo>
                    <a:pt x="2474679" y="1854200"/>
                  </a:lnTo>
                  <a:lnTo>
                    <a:pt x="2253615" y="1854200"/>
                  </a:lnTo>
                  <a:lnTo>
                    <a:pt x="2213864" y="1816100"/>
                  </a:lnTo>
                  <a:lnTo>
                    <a:pt x="2190369" y="1752600"/>
                  </a:lnTo>
                  <a:lnTo>
                    <a:pt x="2181225" y="1689100"/>
                  </a:lnTo>
                  <a:lnTo>
                    <a:pt x="2183892" y="1600200"/>
                  </a:lnTo>
                  <a:lnTo>
                    <a:pt x="2191385" y="1562100"/>
                  </a:lnTo>
                  <a:lnTo>
                    <a:pt x="2200529" y="1511300"/>
                  </a:lnTo>
                  <a:lnTo>
                    <a:pt x="2219325" y="1435100"/>
                  </a:lnTo>
                  <a:lnTo>
                    <a:pt x="2248281" y="1333500"/>
                  </a:lnTo>
                  <a:lnTo>
                    <a:pt x="2284730" y="1231900"/>
                  </a:lnTo>
                  <a:lnTo>
                    <a:pt x="2305685" y="1155700"/>
                  </a:lnTo>
                  <a:lnTo>
                    <a:pt x="2314829" y="1104900"/>
                  </a:lnTo>
                  <a:lnTo>
                    <a:pt x="2317496" y="1066800"/>
                  </a:lnTo>
                  <a:lnTo>
                    <a:pt x="2320163" y="1041400"/>
                  </a:lnTo>
                  <a:lnTo>
                    <a:pt x="2320671" y="965200"/>
                  </a:lnTo>
                  <a:lnTo>
                    <a:pt x="2317496" y="914400"/>
                  </a:lnTo>
                  <a:lnTo>
                    <a:pt x="2308860" y="863600"/>
                  </a:lnTo>
                  <a:lnTo>
                    <a:pt x="2296541" y="800100"/>
                  </a:lnTo>
                  <a:lnTo>
                    <a:pt x="2278253" y="749300"/>
                  </a:lnTo>
                  <a:lnTo>
                    <a:pt x="2256282" y="698500"/>
                  </a:lnTo>
                  <a:lnTo>
                    <a:pt x="2227834" y="647700"/>
                  </a:lnTo>
                  <a:lnTo>
                    <a:pt x="2211832" y="622300"/>
                  </a:lnTo>
                  <a:lnTo>
                    <a:pt x="2191893" y="584200"/>
                  </a:lnTo>
                  <a:lnTo>
                    <a:pt x="2152777" y="533400"/>
                  </a:lnTo>
                  <a:lnTo>
                    <a:pt x="2110867" y="469900"/>
                  </a:lnTo>
                  <a:lnTo>
                    <a:pt x="2064258" y="419100"/>
                  </a:lnTo>
                  <a:lnTo>
                    <a:pt x="2012696" y="381000"/>
                  </a:lnTo>
                  <a:lnTo>
                    <a:pt x="1953260" y="330200"/>
                  </a:lnTo>
                  <a:lnTo>
                    <a:pt x="1885569" y="292100"/>
                  </a:lnTo>
                  <a:lnTo>
                    <a:pt x="1806702" y="254000"/>
                  </a:lnTo>
                  <a:lnTo>
                    <a:pt x="1763268" y="228600"/>
                  </a:lnTo>
                  <a:lnTo>
                    <a:pt x="1720977" y="203200"/>
                  </a:lnTo>
                  <a:lnTo>
                    <a:pt x="1642110" y="177800"/>
                  </a:lnTo>
                  <a:lnTo>
                    <a:pt x="1571244" y="165100"/>
                  </a:lnTo>
                  <a:lnTo>
                    <a:pt x="1509522" y="152400"/>
                  </a:lnTo>
                  <a:lnTo>
                    <a:pt x="1434973" y="139700"/>
                  </a:lnTo>
                  <a:close/>
                </a:path>
                <a:path w="5986780" h="6096000">
                  <a:moveTo>
                    <a:pt x="398036" y="2271485"/>
                  </a:moveTo>
                  <a:lnTo>
                    <a:pt x="376555" y="2286000"/>
                  </a:lnTo>
                  <a:lnTo>
                    <a:pt x="371729" y="2298700"/>
                  </a:lnTo>
                  <a:lnTo>
                    <a:pt x="385699" y="2286000"/>
                  </a:lnTo>
                  <a:lnTo>
                    <a:pt x="398036" y="2271485"/>
                  </a:lnTo>
                  <a:close/>
                </a:path>
                <a:path w="5986780" h="6096000">
                  <a:moveTo>
                    <a:pt x="1032637" y="2019300"/>
                  </a:moveTo>
                  <a:lnTo>
                    <a:pt x="811149" y="2019300"/>
                  </a:lnTo>
                  <a:lnTo>
                    <a:pt x="761746" y="2032000"/>
                  </a:lnTo>
                  <a:lnTo>
                    <a:pt x="717169" y="2044700"/>
                  </a:lnTo>
                  <a:lnTo>
                    <a:pt x="676401" y="2057400"/>
                  </a:lnTo>
                  <a:lnTo>
                    <a:pt x="620140" y="2082800"/>
                  </a:lnTo>
                  <a:lnTo>
                    <a:pt x="584708" y="2095500"/>
                  </a:lnTo>
                  <a:lnTo>
                    <a:pt x="526796" y="2133600"/>
                  </a:lnTo>
                  <a:lnTo>
                    <a:pt x="472059" y="2184400"/>
                  </a:lnTo>
                  <a:lnTo>
                    <a:pt x="398036" y="2271485"/>
                  </a:lnTo>
                  <a:lnTo>
                    <a:pt x="414147" y="2260600"/>
                  </a:lnTo>
                  <a:lnTo>
                    <a:pt x="453771" y="2222500"/>
                  </a:lnTo>
                  <a:lnTo>
                    <a:pt x="505333" y="2184400"/>
                  </a:lnTo>
                  <a:lnTo>
                    <a:pt x="569213" y="2146300"/>
                  </a:lnTo>
                  <a:lnTo>
                    <a:pt x="643763" y="2120900"/>
                  </a:lnTo>
                  <a:lnTo>
                    <a:pt x="706501" y="2095500"/>
                  </a:lnTo>
                  <a:lnTo>
                    <a:pt x="775208" y="2095500"/>
                  </a:lnTo>
                  <a:lnTo>
                    <a:pt x="798830" y="2082800"/>
                  </a:lnTo>
                  <a:lnTo>
                    <a:pt x="1466088" y="2082800"/>
                  </a:lnTo>
                  <a:lnTo>
                    <a:pt x="1425321" y="2070100"/>
                  </a:lnTo>
                  <a:lnTo>
                    <a:pt x="1275714" y="2044700"/>
                  </a:lnTo>
                  <a:lnTo>
                    <a:pt x="1170051" y="2032000"/>
                  </a:lnTo>
                  <a:lnTo>
                    <a:pt x="1032637" y="2019300"/>
                  </a:lnTo>
                  <a:close/>
                </a:path>
                <a:path w="5986780" h="6096000">
                  <a:moveTo>
                    <a:pt x="978623" y="308371"/>
                  </a:moveTo>
                  <a:lnTo>
                    <a:pt x="1016508" y="495300"/>
                  </a:lnTo>
                  <a:lnTo>
                    <a:pt x="1024636" y="533400"/>
                  </a:lnTo>
                  <a:lnTo>
                    <a:pt x="1041273" y="596900"/>
                  </a:lnTo>
                  <a:lnTo>
                    <a:pt x="1061085" y="660400"/>
                  </a:lnTo>
                  <a:lnTo>
                    <a:pt x="1083564" y="711200"/>
                  </a:lnTo>
                  <a:lnTo>
                    <a:pt x="1112647" y="762000"/>
                  </a:lnTo>
                  <a:lnTo>
                    <a:pt x="1146937" y="812800"/>
                  </a:lnTo>
                  <a:lnTo>
                    <a:pt x="1190371" y="863600"/>
                  </a:lnTo>
                  <a:lnTo>
                    <a:pt x="1243964" y="914400"/>
                  </a:lnTo>
                  <a:lnTo>
                    <a:pt x="1306195" y="977900"/>
                  </a:lnTo>
                  <a:lnTo>
                    <a:pt x="1359915" y="1028700"/>
                  </a:lnTo>
                  <a:lnTo>
                    <a:pt x="1404365" y="1066800"/>
                  </a:lnTo>
                  <a:lnTo>
                    <a:pt x="1441958" y="1117600"/>
                  </a:lnTo>
                  <a:lnTo>
                    <a:pt x="1472564" y="1155700"/>
                  </a:lnTo>
                  <a:lnTo>
                    <a:pt x="1499870" y="1206500"/>
                  </a:lnTo>
                  <a:lnTo>
                    <a:pt x="1536446" y="1282700"/>
                  </a:lnTo>
                  <a:lnTo>
                    <a:pt x="1561084" y="1346200"/>
                  </a:lnTo>
                  <a:lnTo>
                    <a:pt x="1571752" y="1371600"/>
                  </a:lnTo>
                  <a:lnTo>
                    <a:pt x="1585722" y="1447800"/>
                  </a:lnTo>
                  <a:lnTo>
                    <a:pt x="1592199" y="1524000"/>
                  </a:lnTo>
                  <a:lnTo>
                    <a:pt x="1592199" y="1600200"/>
                  </a:lnTo>
                  <a:lnTo>
                    <a:pt x="1586864" y="1714500"/>
                  </a:lnTo>
                  <a:lnTo>
                    <a:pt x="1583055" y="1816100"/>
                  </a:lnTo>
                  <a:lnTo>
                    <a:pt x="1585214" y="1866900"/>
                  </a:lnTo>
                  <a:lnTo>
                    <a:pt x="1596517" y="1917700"/>
                  </a:lnTo>
                  <a:lnTo>
                    <a:pt x="1616329" y="1968500"/>
                  </a:lnTo>
                  <a:lnTo>
                    <a:pt x="1650619" y="2044700"/>
                  </a:lnTo>
                  <a:lnTo>
                    <a:pt x="1667256" y="2082800"/>
                  </a:lnTo>
                  <a:lnTo>
                    <a:pt x="1668399" y="2108200"/>
                  </a:lnTo>
                  <a:lnTo>
                    <a:pt x="1666748" y="2120900"/>
                  </a:lnTo>
                  <a:lnTo>
                    <a:pt x="1659763" y="2120900"/>
                  </a:lnTo>
                  <a:lnTo>
                    <a:pt x="1646301" y="2133600"/>
                  </a:lnTo>
                  <a:lnTo>
                    <a:pt x="1870286" y="2133600"/>
                  </a:lnTo>
                  <a:lnTo>
                    <a:pt x="1855089" y="2108200"/>
                  </a:lnTo>
                  <a:lnTo>
                    <a:pt x="1813179" y="2044700"/>
                  </a:lnTo>
                  <a:lnTo>
                    <a:pt x="1778381" y="1968500"/>
                  </a:lnTo>
                  <a:lnTo>
                    <a:pt x="1751457" y="1892300"/>
                  </a:lnTo>
                  <a:lnTo>
                    <a:pt x="1734820" y="1828800"/>
                  </a:lnTo>
                  <a:lnTo>
                    <a:pt x="1731137" y="1790700"/>
                  </a:lnTo>
                  <a:lnTo>
                    <a:pt x="1725802" y="1727200"/>
                  </a:lnTo>
                  <a:lnTo>
                    <a:pt x="1711325" y="1612900"/>
                  </a:lnTo>
                  <a:lnTo>
                    <a:pt x="1689227" y="1498600"/>
                  </a:lnTo>
                  <a:lnTo>
                    <a:pt x="1656588" y="1358900"/>
                  </a:lnTo>
                  <a:lnTo>
                    <a:pt x="1636140" y="1282700"/>
                  </a:lnTo>
                  <a:lnTo>
                    <a:pt x="1624838" y="1244600"/>
                  </a:lnTo>
                  <a:lnTo>
                    <a:pt x="1601343" y="1181100"/>
                  </a:lnTo>
                  <a:lnTo>
                    <a:pt x="1575054" y="1130300"/>
                  </a:lnTo>
                  <a:lnTo>
                    <a:pt x="1542288" y="1079500"/>
                  </a:lnTo>
                  <a:lnTo>
                    <a:pt x="1502537" y="1041400"/>
                  </a:lnTo>
                  <a:lnTo>
                    <a:pt x="1453261" y="990600"/>
                  </a:lnTo>
                  <a:lnTo>
                    <a:pt x="1358264" y="914400"/>
                  </a:lnTo>
                  <a:lnTo>
                    <a:pt x="1273048" y="850900"/>
                  </a:lnTo>
                  <a:lnTo>
                    <a:pt x="1249934" y="838200"/>
                  </a:lnTo>
                  <a:lnTo>
                    <a:pt x="1207515" y="787400"/>
                  </a:lnTo>
                  <a:lnTo>
                    <a:pt x="1170051" y="749300"/>
                  </a:lnTo>
                  <a:lnTo>
                    <a:pt x="1136142" y="698500"/>
                  </a:lnTo>
                  <a:lnTo>
                    <a:pt x="1106170" y="660400"/>
                  </a:lnTo>
                  <a:lnTo>
                    <a:pt x="1079881" y="609600"/>
                  </a:lnTo>
                  <a:lnTo>
                    <a:pt x="1046099" y="533400"/>
                  </a:lnTo>
                  <a:lnTo>
                    <a:pt x="1012317" y="431800"/>
                  </a:lnTo>
                  <a:lnTo>
                    <a:pt x="989202" y="355600"/>
                  </a:lnTo>
                  <a:lnTo>
                    <a:pt x="978623" y="308371"/>
                  </a:lnTo>
                  <a:close/>
                </a:path>
                <a:path w="5986780" h="6096000">
                  <a:moveTo>
                    <a:pt x="3464433" y="0"/>
                  </a:moveTo>
                  <a:lnTo>
                    <a:pt x="3342005" y="0"/>
                  </a:lnTo>
                  <a:lnTo>
                    <a:pt x="3271774" y="12700"/>
                  </a:lnTo>
                  <a:lnTo>
                    <a:pt x="3225673" y="38100"/>
                  </a:lnTo>
                  <a:lnTo>
                    <a:pt x="3203066" y="38100"/>
                  </a:lnTo>
                  <a:lnTo>
                    <a:pt x="3167126" y="63500"/>
                  </a:lnTo>
                  <a:lnTo>
                    <a:pt x="3099562" y="101600"/>
                  </a:lnTo>
                  <a:lnTo>
                    <a:pt x="3035808" y="152400"/>
                  </a:lnTo>
                  <a:lnTo>
                    <a:pt x="2972943" y="215900"/>
                  </a:lnTo>
                  <a:lnTo>
                    <a:pt x="2940812" y="254000"/>
                  </a:lnTo>
                  <a:lnTo>
                    <a:pt x="2927985" y="266700"/>
                  </a:lnTo>
                  <a:lnTo>
                    <a:pt x="2904871" y="304800"/>
                  </a:lnTo>
                  <a:lnTo>
                    <a:pt x="2875915" y="368300"/>
                  </a:lnTo>
                  <a:lnTo>
                    <a:pt x="2843657" y="457200"/>
                  </a:lnTo>
                  <a:lnTo>
                    <a:pt x="2819527" y="546100"/>
                  </a:lnTo>
                  <a:lnTo>
                    <a:pt x="2808859" y="596900"/>
                  </a:lnTo>
                  <a:lnTo>
                    <a:pt x="2789047" y="711200"/>
                  </a:lnTo>
                  <a:lnTo>
                    <a:pt x="2747137" y="977900"/>
                  </a:lnTo>
                  <a:lnTo>
                    <a:pt x="2719197" y="1104900"/>
                  </a:lnTo>
                  <a:lnTo>
                    <a:pt x="2697734" y="1168400"/>
                  </a:lnTo>
                  <a:lnTo>
                    <a:pt x="2684907" y="1206500"/>
                  </a:lnTo>
                  <a:lnTo>
                    <a:pt x="2660269" y="1257300"/>
                  </a:lnTo>
                  <a:lnTo>
                    <a:pt x="2603881" y="1346200"/>
                  </a:lnTo>
                  <a:lnTo>
                    <a:pt x="2541651" y="1435100"/>
                  </a:lnTo>
                  <a:lnTo>
                    <a:pt x="2477262" y="1536700"/>
                  </a:lnTo>
                  <a:lnTo>
                    <a:pt x="2443988" y="1587500"/>
                  </a:lnTo>
                  <a:lnTo>
                    <a:pt x="2413508" y="1651000"/>
                  </a:lnTo>
                  <a:lnTo>
                    <a:pt x="2372741" y="1727200"/>
                  </a:lnTo>
                  <a:lnTo>
                    <a:pt x="2340991" y="1803400"/>
                  </a:lnTo>
                  <a:lnTo>
                    <a:pt x="2328672" y="1828800"/>
                  </a:lnTo>
                  <a:lnTo>
                    <a:pt x="2322830" y="1841500"/>
                  </a:lnTo>
                  <a:lnTo>
                    <a:pt x="2310511" y="1854200"/>
                  </a:lnTo>
                  <a:lnTo>
                    <a:pt x="2474679" y="1854200"/>
                  </a:lnTo>
                  <a:lnTo>
                    <a:pt x="2497201" y="1803400"/>
                  </a:lnTo>
                  <a:lnTo>
                    <a:pt x="2541651" y="1714500"/>
                  </a:lnTo>
                  <a:lnTo>
                    <a:pt x="2623820" y="1562100"/>
                  </a:lnTo>
                  <a:lnTo>
                    <a:pt x="2707386" y="1435100"/>
                  </a:lnTo>
                  <a:lnTo>
                    <a:pt x="2756281" y="1346200"/>
                  </a:lnTo>
                  <a:lnTo>
                    <a:pt x="2785237" y="1295400"/>
                  </a:lnTo>
                  <a:lnTo>
                    <a:pt x="2813685" y="1219200"/>
                  </a:lnTo>
                  <a:lnTo>
                    <a:pt x="2843657" y="1130300"/>
                  </a:lnTo>
                  <a:lnTo>
                    <a:pt x="2859786" y="1079500"/>
                  </a:lnTo>
                  <a:lnTo>
                    <a:pt x="2871597" y="1041400"/>
                  </a:lnTo>
                  <a:lnTo>
                    <a:pt x="2885567" y="952500"/>
                  </a:lnTo>
                  <a:lnTo>
                    <a:pt x="2891409" y="863600"/>
                  </a:lnTo>
                  <a:lnTo>
                    <a:pt x="2893568" y="774700"/>
                  </a:lnTo>
                  <a:lnTo>
                    <a:pt x="2893060" y="635000"/>
                  </a:lnTo>
                  <a:lnTo>
                    <a:pt x="2897886" y="520700"/>
                  </a:lnTo>
                  <a:lnTo>
                    <a:pt x="2908046" y="444500"/>
                  </a:lnTo>
                  <a:lnTo>
                    <a:pt x="2917190" y="419100"/>
                  </a:lnTo>
                  <a:lnTo>
                    <a:pt x="2929001" y="381000"/>
                  </a:lnTo>
                  <a:lnTo>
                    <a:pt x="2958465" y="317500"/>
                  </a:lnTo>
                  <a:lnTo>
                    <a:pt x="2994406" y="254000"/>
                  </a:lnTo>
                  <a:lnTo>
                    <a:pt x="3036316" y="203200"/>
                  </a:lnTo>
                  <a:lnTo>
                    <a:pt x="3081401" y="152400"/>
                  </a:lnTo>
                  <a:lnTo>
                    <a:pt x="3129661" y="114300"/>
                  </a:lnTo>
                  <a:lnTo>
                    <a:pt x="3177920" y="88900"/>
                  </a:lnTo>
                  <a:lnTo>
                    <a:pt x="3226181" y="50800"/>
                  </a:lnTo>
                  <a:lnTo>
                    <a:pt x="3249803" y="50800"/>
                  </a:lnTo>
                  <a:lnTo>
                    <a:pt x="3291586" y="25400"/>
                  </a:lnTo>
                  <a:lnTo>
                    <a:pt x="3371595" y="12700"/>
                  </a:lnTo>
                  <a:lnTo>
                    <a:pt x="3464433" y="0"/>
                  </a:lnTo>
                  <a:close/>
                </a:path>
                <a:path w="5986780" h="6096000">
                  <a:moveTo>
                    <a:pt x="974979" y="292100"/>
                  </a:moveTo>
                  <a:lnTo>
                    <a:pt x="978623" y="308371"/>
                  </a:lnTo>
                  <a:lnTo>
                    <a:pt x="977900" y="304800"/>
                  </a:lnTo>
                  <a:lnTo>
                    <a:pt x="974979" y="292100"/>
                  </a:lnTo>
                  <a:close/>
                </a:path>
                <a:path w="5986780" h="6096000">
                  <a:moveTo>
                    <a:pt x="969899" y="254000"/>
                  </a:moveTo>
                  <a:lnTo>
                    <a:pt x="970914" y="266700"/>
                  </a:lnTo>
                  <a:lnTo>
                    <a:pt x="974979" y="292100"/>
                  </a:lnTo>
                  <a:lnTo>
                    <a:pt x="969899" y="254000"/>
                  </a:lnTo>
                  <a:close/>
                </a:path>
              </a:pathLst>
            </a:custGeom>
            <a:solidFill>
              <a:srgbClr val="884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4785360"/>
              <a:ext cx="3853434" cy="36248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2" y="5212079"/>
              <a:ext cx="2942081" cy="277139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17700" y="395097"/>
            <a:ext cx="74447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latin typeface="Calibri"/>
                <a:cs typeface="Calibri"/>
              </a:rPr>
              <a:t>Pelaksanaan </a:t>
            </a:r>
            <a:r>
              <a:rPr sz="4400" b="1" dirty="0">
                <a:latin typeface="Calibri"/>
                <a:cs typeface="Calibri"/>
              </a:rPr>
              <a:t>di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Universiti</a:t>
            </a:r>
            <a:r>
              <a:rPr sz="4400" b="1" spc="-4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Awam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8562" y="5655411"/>
            <a:ext cx="1828164" cy="17151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60"/>
              </a:spcBef>
            </a:pPr>
            <a:r>
              <a:rPr sz="5050" b="1" spc="-10" dirty="0">
                <a:latin typeface="Calibri"/>
                <a:cs typeface="Calibri"/>
              </a:rPr>
              <a:t>UTM</a:t>
            </a:r>
            <a:endParaRPr sz="5050">
              <a:latin typeface="Calibri"/>
              <a:cs typeface="Calibri"/>
            </a:endParaRPr>
          </a:p>
          <a:p>
            <a:pPr marL="12065" marR="5080" indent="-1905" algn="ctr">
              <a:lnSpc>
                <a:spcPct val="100000"/>
              </a:lnSpc>
              <a:spcBef>
                <a:spcPts val="200"/>
              </a:spcBef>
            </a:pP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10" dirty="0">
                <a:latin typeface="Calibri"/>
                <a:cs typeface="Calibri"/>
              </a:rPr>
              <a:t> Perkhidmatan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UTM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Bakti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67216" y="4084320"/>
            <a:ext cx="3554729" cy="3344545"/>
            <a:chOff x="8967216" y="4084320"/>
            <a:chExt cx="3554729" cy="33445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7216" y="4084320"/>
              <a:ext cx="3554729" cy="3344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6316" y="4477512"/>
              <a:ext cx="2718054" cy="255803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822306" y="4950942"/>
            <a:ext cx="1851660" cy="1440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5050" b="1" spc="-10" dirty="0">
                <a:latin typeface="Calibri"/>
                <a:cs typeface="Calibri"/>
              </a:rPr>
              <a:t>UPM</a:t>
            </a:r>
            <a:endParaRPr sz="505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00"/>
              </a:spcBef>
            </a:pPr>
            <a:r>
              <a:rPr sz="1800" spc="-10" dirty="0">
                <a:latin typeface="Calibri"/>
                <a:cs typeface="Calibri"/>
              </a:rPr>
              <a:t>Perkhidmatan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Putra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8427" y="2034539"/>
            <a:ext cx="2992755" cy="2817495"/>
            <a:chOff x="1138427" y="2034539"/>
            <a:chExt cx="2992755" cy="28174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427" y="2034539"/>
              <a:ext cx="2992374" cy="28171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947" y="2365247"/>
              <a:ext cx="2291333" cy="215722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59355" y="2637510"/>
            <a:ext cx="1353185" cy="1440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5050" b="1" spc="-10" dirty="0">
                <a:latin typeface="Calibri"/>
                <a:cs typeface="Calibri"/>
              </a:rPr>
              <a:t>UKM</a:t>
            </a:r>
            <a:endParaRPr sz="5050">
              <a:latin typeface="Calibri"/>
              <a:cs typeface="Calibri"/>
            </a:endParaRPr>
          </a:p>
          <a:p>
            <a:pPr marL="218440" marR="210820" indent="-635" algn="ctr">
              <a:lnSpc>
                <a:spcPct val="100000"/>
              </a:lnSpc>
              <a:spcBef>
                <a:spcPts val="200"/>
              </a:spcBef>
            </a:pPr>
            <a:r>
              <a:rPr sz="1800" spc="-15" dirty="0">
                <a:latin typeface="Calibri"/>
                <a:cs typeface="Calibri"/>
              </a:rPr>
              <a:t>Profesor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orm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21652" y="1191767"/>
            <a:ext cx="2994025" cy="2820670"/>
            <a:chOff x="7121652" y="1191767"/>
            <a:chExt cx="2994025" cy="282067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1652" y="1191767"/>
              <a:ext cx="2993898" cy="28201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6076" y="1522475"/>
              <a:ext cx="2305050" cy="215874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82255" y="1933568"/>
            <a:ext cx="1478280" cy="11658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5050" spc="-5" dirty="0"/>
              <a:t>UiTM</a:t>
            </a:r>
            <a:endParaRPr sz="5050"/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800" b="0" spc="-10" dirty="0">
                <a:latin typeface="Calibri"/>
                <a:cs typeface="Calibri"/>
              </a:rPr>
              <a:t>Kehormat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724643" y="2011679"/>
            <a:ext cx="2840355" cy="2672715"/>
            <a:chOff x="9724643" y="2011679"/>
            <a:chExt cx="2840355" cy="267271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4643" y="2011679"/>
              <a:ext cx="2839974" cy="267233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58399" y="2324099"/>
              <a:ext cx="2172461" cy="204749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0487025" y="2541879"/>
            <a:ext cx="1320165" cy="1440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5050" b="1" spc="-10" dirty="0">
                <a:latin typeface="Calibri"/>
                <a:cs typeface="Calibri"/>
              </a:rPr>
              <a:t>UMT</a:t>
            </a:r>
            <a:endParaRPr sz="5050">
              <a:latin typeface="Calibri"/>
              <a:cs typeface="Calibri"/>
            </a:endParaRPr>
          </a:p>
          <a:p>
            <a:pPr marL="90170" marR="83820" algn="ctr">
              <a:lnSpc>
                <a:spcPct val="100000"/>
              </a:lnSpc>
              <a:spcBef>
                <a:spcPts val="200"/>
              </a:spcBef>
            </a:pPr>
            <a:r>
              <a:rPr sz="1800" spc="-5" dirty="0">
                <a:latin typeface="Calibri"/>
                <a:cs typeface="Calibri"/>
              </a:rPr>
              <a:t>Skim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Ilmuan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Budi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84776" y="1690116"/>
            <a:ext cx="2838450" cy="2670810"/>
            <a:chOff x="4684776" y="1690116"/>
            <a:chExt cx="2838450" cy="267081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4776" y="1690116"/>
              <a:ext cx="2838450" cy="267081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7008" y="2002536"/>
              <a:ext cx="2173986" cy="204597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52998" y="2219680"/>
            <a:ext cx="1306195" cy="1440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5050" b="1" spc="-10" dirty="0">
                <a:latin typeface="Calibri"/>
                <a:cs typeface="Calibri"/>
              </a:rPr>
              <a:t>USM</a:t>
            </a:r>
            <a:endParaRPr sz="5050">
              <a:latin typeface="Calibri"/>
              <a:cs typeface="Calibri"/>
            </a:endParaRPr>
          </a:p>
          <a:p>
            <a:pPr marL="90170" marR="83820" algn="ctr">
              <a:lnSpc>
                <a:spcPct val="100000"/>
              </a:lnSpc>
              <a:spcBef>
                <a:spcPts val="200"/>
              </a:spcBef>
            </a:pPr>
            <a:r>
              <a:rPr sz="1800" spc="-10" dirty="0">
                <a:latin typeface="Calibri"/>
                <a:cs typeface="Calibri"/>
              </a:rPr>
              <a:t>Kehormat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KLB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38288" y="4003547"/>
            <a:ext cx="2393950" cy="2251710"/>
            <a:chOff x="7638288" y="4003547"/>
            <a:chExt cx="2393950" cy="2251710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8288" y="4003547"/>
              <a:ext cx="2393442" cy="22517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17180" y="4264151"/>
              <a:ext cx="1835657" cy="17289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335518" y="4460595"/>
            <a:ext cx="1002665" cy="11664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5050" b="1" spc="-15" dirty="0">
                <a:latin typeface="Calibri"/>
                <a:cs typeface="Calibri"/>
              </a:rPr>
              <a:t>UM</a:t>
            </a:r>
            <a:endParaRPr sz="505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200"/>
              </a:spcBef>
            </a:pPr>
            <a:r>
              <a:rPr sz="1800" spc="-10" dirty="0">
                <a:latin typeface="Calibri"/>
                <a:cs typeface="Calibri"/>
              </a:rPr>
              <a:t>Kehormat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116579" y="1179575"/>
            <a:ext cx="2236470" cy="2018664"/>
            <a:chOff x="3116579" y="1179575"/>
            <a:chExt cx="2236470" cy="2018664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16579" y="1179575"/>
              <a:ext cx="2236470" cy="20185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45179" y="1382267"/>
              <a:ext cx="1799081" cy="158115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642740" y="1560702"/>
            <a:ext cx="120650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090"/>
              </a:lnSpc>
              <a:spcBef>
                <a:spcPts val="100"/>
              </a:spcBef>
            </a:pPr>
            <a:r>
              <a:rPr sz="3500" b="1" dirty="0">
                <a:latin typeface="Calibri"/>
                <a:cs typeface="Calibri"/>
              </a:rPr>
              <a:t>UTHM</a:t>
            </a:r>
            <a:endParaRPr sz="3500">
              <a:latin typeface="Calibri"/>
              <a:cs typeface="Calibri"/>
            </a:endParaRPr>
          </a:p>
          <a:p>
            <a:pPr marL="134620" marR="127000" indent="2540" algn="ctr">
              <a:lnSpc>
                <a:spcPts val="1250"/>
              </a:lnSpc>
              <a:spcBef>
                <a:spcPts val="190"/>
              </a:spcBef>
            </a:pPr>
            <a:r>
              <a:rPr sz="1300" spc="-5" dirty="0">
                <a:latin typeface="Calibri"/>
                <a:cs typeface="Calibri"/>
              </a:rPr>
              <a:t>Skim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P</a:t>
            </a:r>
            <a:r>
              <a:rPr sz="1300" spc="-5" dirty="0">
                <a:latin typeface="Calibri"/>
                <a:cs typeface="Calibri"/>
              </a:rPr>
              <a:t>e</a:t>
            </a:r>
            <a:r>
              <a:rPr sz="1300" dirty="0">
                <a:latin typeface="Calibri"/>
                <a:cs typeface="Calibri"/>
              </a:rPr>
              <a:t>r</a:t>
            </a:r>
            <a:r>
              <a:rPr sz="1300" spc="-5" dirty="0">
                <a:latin typeface="Calibri"/>
                <a:cs typeface="Calibri"/>
              </a:rPr>
              <a:t>khi</a:t>
            </a:r>
            <a:r>
              <a:rPr sz="1300" dirty="0">
                <a:latin typeface="Calibri"/>
                <a:cs typeface="Calibri"/>
              </a:rPr>
              <a:t>d</a:t>
            </a:r>
            <a:r>
              <a:rPr sz="1300" spc="-5" dirty="0">
                <a:latin typeface="Calibri"/>
                <a:cs typeface="Calibri"/>
              </a:rPr>
              <a:t>m</a:t>
            </a:r>
            <a:r>
              <a:rPr sz="1300" spc="-20" dirty="0">
                <a:latin typeface="Calibri"/>
                <a:cs typeface="Calibri"/>
              </a:rPr>
              <a:t>at</a:t>
            </a:r>
            <a:r>
              <a:rPr sz="1300" spc="-5" dirty="0">
                <a:latin typeface="Calibri"/>
                <a:cs typeface="Calibri"/>
              </a:rPr>
              <a:t>an  Amal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Ilmuan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557" y="395097"/>
            <a:ext cx="6707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Kemudahan</a:t>
            </a:r>
            <a:r>
              <a:rPr sz="4400" spc="-20" dirty="0"/>
              <a:t> </a:t>
            </a:r>
            <a:r>
              <a:rPr sz="4400" spc="-75" dirty="0"/>
              <a:t>Yang</a:t>
            </a:r>
            <a:r>
              <a:rPr sz="4400" spc="-15" dirty="0"/>
              <a:t> </a:t>
            </a:r>
            <a:r>
              <a:rPr sz="4400" spc="-10" dirty="0"/>
              <a:t>Disediakan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70025" y="1344388"/>
            <a:ext cx="1897380" cy="3005455"/>
          </a:xfrm>
          <a:custGeom>
            <a:avLst/>
            <a:gdLst/>
            <a:ahLst/>
            <a:cxnLst/>
            <a:rect l="l" t="t" r="r" b="b"/>
            <a:pathLst>
              <a:path w="1897380" h="3005454">
                <a:moveTo>
                  <a:pt x="936569" y="0"/>
                </a:moveTo>
                <a:lnTo>
                  <a:pt x="888187" y="1811"/>
                </a:lnTo>
                <a:lnTo>
                  <a:pt x="839630" y="6074"/>
                </a:lnTo>
                <a:lnTo>
                  <a:pt x="791793" y="12801"/>
                </a:lnTo>
                <a:lnTo>
                  <a:pt x="744738" y="21926"/>
                </a:lnTo>
                <a:lnTo>
                  <a:pt x="698528" y="33380"/>
                </a:lnTo>
                <a:lnTo>
                  <a:pt x="653226" y="47098"/>
                </a:lnTo>
                <a:lnTo>
                  <a:pt x="608895" y="63014"/>
                </a:lnTo>
                <a:lnTo>
                  <a:pt x="565598" y="81062"/>
                </a:lnTo>
                <a:lnTo>
                  <a:pt x="523398" y="101173"/>
                </a:lnTo>
                <a:lnTo>
                  <a:pt x="482358" y="123283"/>
                </a:lnTo>
                <a:lnTo>
                  <a:pt x="442541" y="147324"/>
                </a:lnTo>
                <a:lnTo>
                  <a:pt x="404010" y="173231"/>
                </a:lnTo>
                <a:lnTo>
                  <a:pt x="366828" y="200936"/>
                </a:lnTo>
                <a:lnTo>
                  <a:pt x="331057" y="230374"/>
                </a:lnTo>
                <a:lnTo>
                  <a:pt x="296762" y="261478"/>
                </a:lnTo>
                <a:lnTo>
                  <a:pt x="264004" y="294181"/>
                </a:lnTo>
                <a:lnTo>
                  <a:pt x="232847" y="328416"/>
                </a:lnTo>
                <a:lnTo>
                  <a:pt x="203354" y="364118"/>
                </a:lnTo>
                <a:lnTo>
                  <a:pt x="175587" y="401221"/>
                </a:lnTo>
                <a:lnTo>
                  <a:pt x="149611" y="439656"/>
                </a:lnTo>
                <a:lnTo>
                  <a:pt x="125487" y="479359"/>
                </a:lnTo>
                <a:lnTo>
                  <a:pt x="103278" y="520262"/>
                </a:lnTo>
                <a:lnTo>
                  <a:pt x="83049" y="562299"/>
                </a:lnTo>
                <a:lnTo>
                  <a:pt x="64861" y="605404"/>
                </a:lnTo>
                <a:lnTo>
                  <a:pt x="48777" y="649511"/>
                </a:lnTo>
                <a:lnTo>
                  <a:pt x="34861" y="694552"/>
                </a:lnTo>
                <a:lnTo>
                  <a:pt x="23176" y="740461"/>
                </a:lnTo>
                <a:lnTo>
                  <a:pt x="13784" y="787172"/>
                </a:lnTo>
                <a:lnTo>
                  <a:pt x="6749" y="834618"/>
                </a:lnTo>
                <a:lnTo>
                  <a:pt x="2133" y="882733"/>
                </a:lnTo>
                <a:lnTo>
                  <a:pt x="0" y="931451"/>
                </a:lnTo>
                <a:lnTo>
                  <a:pt x="557" y="985288"/>
                </a:lnTo>
                <a:lnTo>
                  <a:pt x="4065" y="1038381"/>
                </a:lnTo>
                <a:lnTo>
                  <a:pt x="10445" y="1090646"/>
                </a:lnTo>
                <a:lnTo>
                  <a:pt x="19619" y="1142005"/>
                </a:lnTo>
                <a:lnTo>
                  <a:pt x="31508" y="1192375"/>
                </a:lnTo>
                <a:lnTo>
                  <a:pt x="46033" y="1241677"/>
                </a:lnTo>
                <a:lnTo>
                  <a:pt x="63117" y="1289829"/>
                </a:lnTo>
                <a:lnTo>
                  <a:pt x="82680" y="1336750"/>
                </a:lnTo>
                <a:lnTo>
                  <a:pt x="104644" y="1382360"/>
                </a:lnTo>
                <a:lnTo>
                  <a:pt x="128930" y="1426578"/>
                </a:lnTo>
                <a:lnTo>
                  <a:pt x="155459" y="1469324"/>
                </a:lnTo>
                <a:lnTo>
                  <a:pt x="184154" y="1510515"/>
                </a:lnTo>
                <a:lnTo>
                  <a:pt x="214936" y="1550072"/>
                </a:lnTo>
                <a:lnTo>
                  <a:pt x="247726" y="1587914"/>
                </a:lnTo>
                <a:lnTo>
                  <a:pt x="284498" y="1625954"/>
                </a:lnTo>
                <a:lnTo>
                  <a:pt x="297256" y="1638206"/>
                </a:lnTo>
                <a:lnTo>
                  <a:pt x="333302" y="1675103"/>
                </a:lnTo>
                <a:lnTo>
                  <a:pt x="366072" y="1714763"/>
                </a:lnTo>
                <a:lnTo>
                  <a:pt x="395243" y="1756935"/>
                </a:lnTo>
                <a:lnTo>
                  <a:pt x="420493" y="1801369"/>
                </a:lnTo>
                <a:lnTo>
                  <a:pt x="441499" y="1847815"/>
                </a:lnTo>
                <a:lnTo>
                  <a:pt x="457936" y="1896024"/>
                </a:lnTo>
                <a:lnTo>
                  <a:pt x="469484" y="1945744"/>
                </a:lnTo>
                <a:lnTo>
                  <a:pt x="475818" y="1996727"/>
                </a:lnTo>
                <a:lnTo>
                  <a:pt x="477215" y="2036224"/>
                </a:lnTo>
                <a:lnTo>
                  <a:pt x="474962" y="2084863"/>
                </a:lnTo>
                <a:lnTo>
                  <a:pt x="468436" y="2132347"/>
                </a:lnTo>
                <a:lnTo>
                  <a:pt x="457980" y="2178474"/>
                </a:lnTo>
                <a:lnTo>
                  <a:pt x="443941" y="2223041"/>
                </a:lnTo>
                <a:lnTo>
                  <a:pt x="427304" y="2264189"/>
                </a:lnTo>
                <a:lnTo>
                  <a:pt x="412454" y="2311823"/>
                </a:lnTo>
                <a:lnTo>
                  <a:pt x="401804" y="2361066"/>
                </a:lnTo>
                <a:lnTo>
                  <a:pt x="395684" y="2411791"/>
                </a:lnTo>
                <a:lnTo>
                  <a:pt x="394422" y="2463869"/>
                </a:lnTo>
                <a:lnTo>
                  <a:pt x="398348" y="2517173"/>
                </a:lnTo>
                <a:lnTo>
                  <a:pt x="406363" y="2564701"/>
                </a:lnTo>
                <a:lnTo>
                  <a:pt x="418395" y="2610794"/>
                </a:lnTo>
                <a:lnTo>
                  <a:pt x="434244" y="2655267"/>
                </a:lnTo>
                <a:lnTo>
                  <a:pt x="453708" y="2697937"/>
                </a:lnTo>
                <a:lnTo>
                  <a:pt x="476586" y="2738621"/>
                </a:lnTo>
                <a:lnTo>
                  <a:pt x="502677" y="2777135"/>
                </a:lnTo>
                <a:lnTo>
                  <a:pt x="531779" y="2813296"/>
                </a:lnTo>
                <a:lnTo>
                  <a:pt x="563693" y="2846920"/>
                </a:lnTo>
                <a:lnTo>
                  <a:pt x="598215" y="2877824"/>
                </a:lnTo>
                <a:lnTo>
                  <a:pt x="635146" y="2905824"/>
                </a:lnTo>
                <a:lnTo>
                  <a:pt x="674284" y="2930737"/>
                </a:lnTo>
                <a:lnTo>
                  <a:pt x="715427" y="2952379"/>
                </a:lnTo>
                <a:lnTo>
                  <a:pt x="758376" y="2970567"/>
                </a:lnTo>
                <a:lnTo>
                  <a:pt x="802928" y="2985117"/>
                </a:lnTo>
                <a:lnTo>
                  <a:pt x="848882" y="2995846"/>
                </a:lnTo>
                <a:lnTo>
                  <a:pt x="896038" y="3002570"/>
                </a:lnTo>
                <a:lnTo>
                  <a:pt x="944194" y="3005107"/>
                </a:lnTo>
                <a:lnTo>
                  <a:pt x="992352" y="3003406"/>
                </a:lnTo>
                <a:lnTo>
                  <a:pt x="1039380" y="2997695"/>
                </a:lnTo>
                <a:lnTo>
                  <a:pt x="1085108" y="2988144"/>
                </a:lnTo>
                <a:lnTo>
                  <a:pt x="1129369" y="2974920"/>
                </a:lnTo>
                <a:lnTo>
                  <a:pt x="1171994" y="2958194"/>
                </a:lnTo>
                <a:lnTo>
                  <a:pt x="1212816" y="2938134"/>
                </a:lnTo>
                <a:lnTo>
                  <a:pt x="1251664" y="2914911"/>
                </a:lnTo>
                <a:lnTo>
                  <a:pt x="1288372" y="2888692"/>
                </a:lnTo>
                <a:lnTo>
                  <a:pt x="1322771" y="2859647"/>
                </a:lnTo>
                <a:lnTo>
                  <a:pt x="1354693" y="2827946"/>
                </a:lnTo>
                <a:lnTo>
                  <a:pt x="1383969" y="2793758"/>
                </a:lnTo>
                <a:lnTo>
                  <a:pt x="1410432" y="2757251"/>
                </a:lnTo>
                <a:lnTo>
                  <a:pt x="1433912" y="2718595"/>
                </a:lnTo>
                <a:lnTo>
                  <a:pt x="1454241" y="2677959"/>
                </a:lnTo>
                <a:lnTo>
                  <a:pt x="1471252" y="2635513"/>
                </a:lnTo>
                <a:lnTo>
                  <a:pt x="1484775" y="2591425"/>
                </a:lnTo>
                <a:lnTo>
                  <a:pt x="1494643" y="2545865"/>
                </a:lnTo>
                <a:lnTo>
                  <a:pt x="1500688" y="2499002"/>
                </a:lnTo>
                <a:lnTo>
                  <a:pt x="1502740" y="2451006"/>
                </a:lnTo>
                <a:lnTo>
                  <a:pt x="1500273" y="2399434"/>
                </a:lnTo>
                <a:lnTo>
                  <a:pt x="1493104" y="2349231"/>
                </a:lnTo>
                <a:lnTo>
                  <a:pt x="1481576" y="2300576"/>
                </a:lnTo>
                <a:lnTo>
                  <a:pt x="1466037" y="2253648"/>
                </a:lnTo>
                <a:lnTo>
                  <a:pt x="1463370" y="2247171"/>
                </a:lnTo>
                <a:lnTo>
                  <a:pt x="1460830" y="2240059"/>
                </a:lnTo>
                <a:lnTo>
                  <a:pt x="1442442" y="2186582"/>
                </a:lnTo>
                <a:lnTo>
                  <a:pt x="1430889" y="2137935"/>
                </a:lnTo>
                <a:lnTo>
                  <a:pt x="1423766" y="2087740"/>
                </a:lnTo>
                <a:lnTo>
                  <a:pt x="1421333" y="2036224"/>
                </a:lnTo>
                <a:lnTo>
                  <a:pt x="1421698" y="2016047"/>
                </a:lnTo>
                <a:lnTo>
                  <a:pt x="1429044" y="1945177"/>
                </a:lnTo>
                <a:lnTo>
                  <a:pt x="1440619" y="1895275"/>
                </a:lnTo>
                <a:lnTo>
                  <a:pt x="1457120" y="1846883"/>
                </a:lnTo>
                <a:lnTo>
                  <a:pt x="1478213" y="1800242"/>
                </a:lnTo>
                <a:lnTo>
                  <a:pt x="1503562" y="1755595"/>
                </a:lnTo>
                <a:lnTo>
                  <a:pt x="1532833" y="1713185"/>
                </a:lnTo>
                <a:lnTo>
                  <a:pt x="1565690" y="1673255"/>
                </a:lnTo>
                <a:lnTo>
                  <a:pt x="1601800" y="1636047"/>
                </a:lnTo>
                <a:lnTo>
                  <a:pt x="1613158" y="1625039"/>
                </a:lnTo>
                <a:lnTo>
                  <a:pt x="1635447" y="1602453"/>
                </a:lnTo>
                <a:lnTo>
                  <a:pt x="1678825" y="1554008"/>
                </a:lnTo>
                <a:lnTo>
                  <a:pt x="1709336" y="1515263"/>
                </a:lnTo>
                <a:lnTo>
                  <a:pt x="1737836" y="1474930"/>
                </a:lnTo>
                <a:lnTo>
                  <a:pt x="1764250" y="1433087"/>
                </a:lnTo>
                <a:lnTo>
                  <a:pt x="1788502" y="1389809"/>
                </a:lnTo>
                <a:lnTo>
                  <a:pt x="1810519" y="1345174"/>
                </a:lnTo>
                <a:lnTo>
                  <a:pt x="1830225" y="1299259"/>
                </a:lnTo>
                <a:lnTo>
                  <a:pt x="1847546" y="1252140"/>
                </a:lnTo>
                <a:lnTo>
                  <a:pt x="1862407" y="1203895"/>
                </a:lnTo>
                <a:lnTo>
                  <a:pt x="1874734" y="1154601"/>
                </a:lnTo>
                <a:lnTo>
                  <a:pt x="1884452" y="1104334"/>
                </a:lnTo>
                <a:lnTo>
                  <a:pt x="1891485" y="1053172"/>
                </a:lnTo>
                <a:lnTo>
                  <a:pt x="1895760" y="1001191"/>
                </a:lnTo>
                <a:lnTo>
                  <a:pt x="1897202" y="948469"/>
                </a:lnTo>
                <a:lnTo>
                  <a:pt x="1896023" y="900782"/>
                </a:lnTo>
                <a:lnTo>
                  <a:pt x="1892523" y="853703"/>
                </a:lnTo>
                <a:lnTo>
                  <a:pt x="1886759" y="807288"/>
                </a:lnTo>
                <a:lnTo>
                  <a:pt x="1878785" y="761593"/>
                </a:lnTo>
                <a:lnTo>
                  <a:pt x="1868657" y="716673"/>
                </a:lnTo>
                <a:lnTo>
                  <a:pt x="1856431" y="672584"/>
                </a:lnTo>
                <a:lnTo>
                  <a:pt x="1842163" y="629382"/>
                </a:lnTo>
                <a:lnTo>
                  <a:pt x="1825908" y="587122"/>
                </a:lnTo>
                <a:lnTo>
                  <a:pt x="1807722" y="545861"/>
                </a:lnTo>
                <a:lnTo>
                  <a:pt x="1787660" y="505654"/>
                </a:lnTo>
                <a:lnTo>
                  <a:pt x="1765778" y="466556"/>
                </a:lnTo>
                <a:lnTo>
                  <a:pt x="1742132" y="428624"/>
                </a:lnTo>
                <a:lnTo>
                  <a:pt x="1716778" y="391914"/>
                </a:lnTo>
                <a:lnTo>
                  <a:pt x="1689770" y="356480"/>
                </a:lnTo>
                <a:lnTo>
                  <a:pt x="1661166" y="322379"/>
                </a:lnTo>
                <a:lnTo>
                  <a:pt x="1631019" y="289667"/>
                </a:lnTo>
                <a:lnTo>
                  <a:pt x="1599387" y="258398"/>
                </a:lnTo>
                <a:lnTo>
                  <a:pt x="1566324" y="228630"/>
                </a:lnTo>
                <a:lnTo>
                  <a:pt x="1531886" y="200417"/>
                </a:lnTo>
                <a:lnTo>
                  <a:pt x="1496129" y="173816"/>
                </a:lnTo>
                <a:lnTo>
                  <a:pt x="1459109" y="148882"/>
                </a:lnTo>
                <a:lnTo>
                  <a:pt x="1420881" y="125671"/>
                </a:lnTo>
                <a:lnTo>
                  <a:pt x="1381501" y="104238"/>
                </a:lnTo>
                <a:lnTo>
                  <a:pt x="1341024" y="84640"/>
                </a:lnTo>
                <a:lnTo>
                  <a:pt x="1299506" y="66932"/>
                </a:lnTo>
                <a:lnTo>
                  <a:pt x="1257003" y="51169"/>
                </a:lnTo>
                <a:lnTo>
                  <a:pt x="1213571" y="37409"/>
                </a:lnTo>
                <a:lnTo>
                  <a:pt x="1169264" y="25705"/>
                </a:lnTo>
                <a:lnTo>
                  <a:pt x="1124139" y="16115"/>
                </a:lnTo>
                <a:lnTo>
                  <a:pt x="1078251" y="8694"/>
                </a:lnTo>
                <a:lnTo>
                  <a:pt x="1031657" y="3497"/>
                </a:lnTo>
                <a:lnTo>
                  <a:pt x="984411" y="580"/>
                </a:lnTo>
                <a:lnTo>
                  <a:pt x="93656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6661" y="2062353"/>
            <a:ext cx="1063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252525"/>
                </a:solidFill>
                <a:latin typeface="Calibri"/>
                <a:cs typeface="Calibri"/>
              </a:rPr>
              <a:t>Kad</a:t>
            </a:r>
            <a:r>
              <a:rPr sz="2400" b="1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Staf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3624" y="6158484"/>
            <a:ext cx="909955" cy="909955"/>
          </a:xfrm>
          <a:custGeom>
            <a:avLst/>
            <a:gdLst/>
            <a:ahLst/>
            <a:cxnLst/>
            <a:rect l="l" t="t" r="r" b="b"/>
            <a:pathLst>
              <a:path w="909955" h="909954">
                <a:moveTo>
                  <a:pt x="454913" y="0"/>
                </a:moveTo>
                <a:lnTo>
                  <a:pt x="408407" y="2349"/>
                </a:lnTo>
                <a:lnTo>
                  <a:pt x="363243" y="9243"/>
                </a:lnTo>
                <a:lnTo>
                  <a:pt x="319649" y="20455"/>
                </a:lnTo>
                <a:lnTo>
                  <a:pt x="277856" y="35754"/>
                </a:lnTo>
                <a:lnTo>
                  <a:pt x="238090" y="54912"/>
                </a:lnTo>
                <a:lnTo>
                  <a:pt x="200583" y="77701"/>
                </a:lnTo>
                <a:lnTo>
                  <a:pt x="165561" y="103891"/>
                </a:lnTo>
                <a:lnTo>
                  <a:pt x="133254" y="133254"/>
                </a:lnTo>
                <a:lnTo>
                  <a:pt x="103891" y="165561"/>
                </a:lnTo>
                <a:lnTo>
                  <a:pt x="77701" y="200583"/>
                </a:lnTo>
                <a:lnTo>
                  <a:pt x="54912" y="238090"/>
                </a:lnTo>
                <a:lnTo>
                  <a:pt x="35754" y="277856"/>
                </a:lnTo>
                <a:lnTo>
                  <a:pt x="20455" y="319649"/>
                </a:lnTo>
                <a:lnTo>
                  <a:pt x="9243" y="363243"/>
                </a:lnTo>
                <a:lnTo>
                  <a:pt x="2349" y="408407"/>
                </a:lnTo>
                <a:lnTo>
                  <a:pt x="0" y="454913"/>
                </a:lnTo>
                <a:lnTo>
                  <a:pt x="2349" y="501420"/>
                </a:lnTo>
                <a:lnTo>
                  <a:pt x="9243" y="546584"/>
                </a:lnTo>
                <a:lnTo>
                  <a:pt x="20455" y="590178"/>
                </a:lnTo>
                <a:lnTo>
                  <a:pt x="35754" y="631971"/>
                </a:lnTo>
                <a:lnTo>
                  <a:pt x="54912" y="671737"/>
                </a:lnTo>
                <a:lnTo>
                  <a:pt x="77701" y="709244"/>
                </a:lnTo>
                <a:lnTo>
                  <a:pt x="103891" y="744266"/>
                </a:lnTo>
                <a:lnTo>
                  <a:pt x="133254" y="776573"/>
                </a:lnTo>
                <a:lnTo>
                  <a:pt x="165561" y="805936"/>
                </a:lnTo>
                <a:lnTo>
                  <a:pt x="200583" y="832126"/>
                </a:lnTo>
                <a:lnTo>
                  <a:pt x="238090" y="854915"/>
                </a:lnTo>
                <a:lnTo>
                  <a:pt x="277856" y="874073"/>
                </a:lnTo>
                <a:lnTo>
                  <a:pt x="319649" y="889372"/>
                </a:lnTo>
                <a:lnTo>
                  <a:pt x="363243" y="900584"/>
                </a:lnTo>
                <a:lnTo>
                  <a:pt x="408407" y="907478"/>
                </a:lnTo>
                <a:lnTo>
                  <a:pt x="454913" y="909827"/>
                </a:lnTo>
                <a:lnTo>
                  <a:pt x="501420" y="907478"/>
                </a:lnTo>
                <a:lnTo>
                  <a:pt x="546584" y="900584"/>
                </a:lnTo>
                <a:lnTo>
                  <a:pt x="590178" y="889372"/>
                </a:lnTo>
                <a:lnTo>
                  <a:pt x="631971" y="874073"/>
                </a:lnTo>
                <a:lnTo>
                  <a:pt x="671737" y="854915"/>
                </a:lnTo>
                <a:lnTo>
                  <a:pt x="709244" y="832126"/>
                </a:lnTo>
                <a:lnTo>
                  <a:pt x="744266" y="805936"/>
                </a:lnTo>
                <a:lnTo>
                  <a:pt x="776573" y="776573"/>
                </a:lnTo>
                <a:lnTo>
                  <a:pt x="805936" y="744266"/>
                </a:lnTo>
                <a:lnTo>
                  <a:pt x="832126" y="709244"/>
                </a:lnTo>
                <a:lnTo>
                  <a:pt x="854915" y="671737"/>
                </a:lnTo>
                <a:lnTo>
                  <a:pt x="874073" y="631971"/>
                </a:lnTo>
                <a:lnTo>
                  <a:pt x="889372" y="590178"/>
                </a:lnTo>
                <a:lnTo>
                  <a:pt x="900584" y="546584"/>
                </a:lnTo>
                <a:lnTo>
                  <a:pt x="907478" y="501420"/>
                </a:lnTo>
                <a:lnTo>
                  <a:pt x="909827" y="454913"/>
                </a:lnTo>
                <a:lnTo>
                  <a:pt x="907478" y="408407"/>
                </a:lnTo>
                <a:lnTo>
                  <a:pt x="900584" y="363243"/>
                </a:lnTo>
                <a:lnTo>
                  <a:pt x="889372" y="319649"/>
                </a:lnTo>
                <a:lnTo>
                  <a:pt x="874073" y="277856"/>
                </a:lnTo>
                <a:lnTo>
                  <a:pt x="854915" y="238090"/>
                </a:lnTo>
                <a:lnTo>
                  <a:pt x="832126" y="200583"/>
                </a:lnTo>
                <a:lnTo>
                  <a:pt x="805936" y="165561"/>
                </a:lnTo>
                <a:lnTo>
                  <a:pt x="776573" y="133254"/>
                </a:lnTo>
                <a:lnTo>
                  <a:pt x="744266" y="103891"/>
                </a:lnTo>
                <a:lnTo>
                  <a:pt x="709244" y="77701"/>
                </a:lnTo>
                <a:lnTo>
                  <a:pt x="671737" y="54912"/>
                </a:lnTo>
                <a:lnTo>
                  <a:pt x="631971" y="35754"/>
                </a:lnTo>
                <a:lnTo>
                  <a:pt x="590178" y="20455"/>
                </a:lnTo>
                <a:lnTo>
                  <a:pt x="546584" y="9243"/>
                </a:lnTo>
                <a:lnTo>
                  <a:pt x="501420" y="2349"/>
                </a:lnTo>
                <a:lnTo>
                  <a:pt x="4549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2345" y="6270497"/>
            <a:ext cx="531495" cy="623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b="1" spc="10" dirty="0">
                <a:solidFill>
                  <a:srgbClr val="252525"/>
                </a:solidFill>
                <a:latin typeface="Calibri"/>
                <a:cs typeface="Calibri"/>
              </a:rPr>
              <a:t>01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7483" y="4416552"/>
            <a:ext cx="102235" cy="1667510"/>
          </a:xfrm>
          <a:custGeom>
            <a:avLst/>
            <a:gdLst/>
            <a:ahLst/>
            <a:cxnLst/>
            <a:rect l="l" t="t" r="r" b="b"/>
            <a:pathLst>
              <a:path w="102235" h="1667510">
                <a:moveTo>
                  <a:pt x="51054" y="0"/>
                </a:moveTo>
                <a:lnTo>
                  <a:pt x="31236" y="4075"/>
                </a:lnTo>
                <a:lnTo>
                  <a:pt x="15001" y="15176"/>
                </a:lnTo>
                <a:lnTo>
                  <a:pt x="4030" y="31611"/>
                </a:lnTo>
                <a:lnTo>
                  <a:pt x="0" y="51688"/>
                </a:lnTo>
                <a:lnTo>
                  <a:pt x="3057" y="69016"/>
                </a:lnTo>
                <a:lnTo>
                  <a:pt x="11509" y="83629"/>
                </a:lnTo>
                <a:lnTo>
                  <a:pt x="24270" y="94622"/>
                </a:lnTo>
                <a:lnTo>
                  <a:pt x="40259" y="101092"/>
                </a:lnTo>
                <a:lnTo>
                  <a:pt x="40259" y="1566164"/>
                </a:lnTo>
                <a:lnTo>
                  <a:pt x="24270" y="1572633"/>
                </a:lnTo>
                <a:lnTo>
                  <a:pt x="11509" y="1583626"/>
                </a:lnTo>
                <a:lnTo>
                  <a:pt x="3057" y="1598239"/>
                </a:lnTo>
                <a:lnTo>
                  <a:pt x="0" y="1615567"/>
                </a:lnTo>
                <a:lnTo>
                  <a:pt x="4030" y="1635644"/>
                </a:lnTo>
                <a:lnTo>
                  <a:pt x="15001" y="1652079"/>
                </a:lnTo>
                <a:lnTo>
                  <a:pt x="31236" y="1663180"/>
                </a:lnTo>
                <a:lnTo>
                  <a:pt x="51054" y="1667256"/>
                </a:lnTo>
                <a:lnTo>
                  <a:pt x="70871" y="1663180"/>
                </a:lnTo>
                <a:lnTo>
                  <a:pt x="87106" y="1652079"/>
                </a:lnTo>
                <a:lnTo>
                  <a:pt x="98077" y="1635644"/>
                </a:lnTo>
                <a:lnTo>
                  <a:pt x="102108" y="1615567"/>
                </a:lnTo>
                <a:lnTo>
                  <a:pt x="99050" y="1598239"/>
                </a:lnTo>
                <a:lnTo>
                  <a:pt x="90598" y="1583626"/>
                </a:lnTo>
                <a:lnTo>
                  <a:pt x="77837" y="1572633"/>
                </a:lnTo>
                <a:lnTo>
                  <a:pt x="61849" y="1566164"/>
                </a:lnTo>
                <a:lnTo>
                  <a:pt x="61849" y="101092"/>
                </a:lnTo>
                <a:lnTo>
                  <a:pt x="77837" y="94622"/>
                </a:lnTo>
                <a:lnTo>
                  <a:pt x="90598" y="83629"/>
                </a:lnTo>
                <a:lnTo>
                  <a:pt x="99050" y="69016"/>
                </a:lnTo>
                <a:lnTo>
                  <a:pt x="102108" y="51688"/>
                </a:lnTo>
                <a:lnTo>
                  <a:pt x="98077" y="31611"/>
                </a:lnTo>
                <a:lnTo>
                  <a:pt x="87106" y="15176"/>
                </a:lnTo>
                <a:lnTo>
                  <a:pt x="70871" y="4075"/>
                </a:lnTo>
                <a:lnTo>
                  <a:pt x="51054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2508" y="7332211"/>
            <a:ext cx="1277753" cy="1596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61486" y="2525488"/>
            <a:ext cx="1896110" cy="3005455"/>
          </a:xfrm>
          <a:custGeom>
            <a:avLst/>
            <a:gdLst/>
            <a:ahLst/>
            <a:cxnLst/>
            <a:rect l="l" t="t" r="r" b="b"/>
            <a:pathLst>
              <a:path w="1896110" h="3005454">
                <a:moveTo>
                  <a:pt x="935857" y="0"/>
                </a:moveTo>
                <a:lnTo>
                  <a:pt x="887476" y="1811"/>
                </a:lnTo>
                <a:lnTo>
                  <a:pt x="838957" y="6074"/>
                </a:lnTo>
                <a:lnTo>
                  <a:pt x="791158" y="12801"/>
                </a:lnTo>
                <a:lnTo>
                  <a:pt x="744141" y="21926"/>
                </a:lnTo>
                <a:lnTo>
                  <a:pt x="697968" y="33380"/>
                </a:lnTo>
                <a:lnTo>
                  <a:pt x="652703" y="47098"/>
                </a:lnTo>
                <a:lnTo>
                  <a:pt x="608409" y="63014"/>
                </a:lnTo>
                <a:lnTo>
                  <a:pt x="565148" y="81062"/>
                </a:lnTo>
                <a:lnTo>
                  <a:pt x="522983" y="101173"/>
                </a:lnTo>
                <a:lnTo>
                  <a:pt x="481978" y="123283"/>
                </a:lnTo>
                <a:lnTo>
                  <a:pt x="442195" y="147324"/>
                </a:lnTo>
                <a:lnTo>
                  <a:pt x="403696" y="173231"/>
                </a:lnTo>
                <a:lnTo>
                  <a:pt x="366546" y="200936"/>
                </a:lnTo>
                <a:lnTo>
                  <a:pt x="330806" y="230374"/>
                </a:lnTo>
                <a:lnTo>
                  <a:pt x="296540" y="261478"/>
                </a:lnTo>
                <a:lnTo>
                  <a:pt x="263810" y="294181"/>
                </a:lnTo>
                <a:lnTo>
                  <a:pt x="232680" y="328416"/>
                </a:lnTo>
                <a:lnTo>
                  <a:pt x="203212" y="364118"/>
                </a:lnTo>
                <a:lnTo>
                  <a:pt x="175469" y="401221"/>
                </a:lnTo>
                <a:lnTo>
                  <a:pt x="149514" y="439656"/>
                </a:lnTo>
                <a:lnTo>
                  <a:pt x="125410" y="479359"/>
                </a:lnTo>
                <a:lnTo>
                  <a:pt x="103219" y="520262"/>
                </a:lnTo>
                <a:lnTo>
                  <a:pt x="83005" y="562299"/>
                </a:lnTo>
                <a:lnTo>
                  <a:pt x="64831" y="605404"/>
                </a:lnTo>
                <a:lnTo>
                  <a:pt x="48759" y="649511"/>
                </a:lnTo>
                <a:lnTo>
                  <a:pt x="34853" y="694552"/>
                </a:lnTo>
                <a:lnTo>
                  <a:pt x="23174" y="740461"/>
                </a:lnTo>
                <a:lnTo>
                  <a:pt x="13787" y="787172"/>
                </a:lnTo>
                <a:lnTo>
                  <a:pt x="6753" y="834618"/>
                </a:lnTo>
                <a:lnTo>
                  <a:pt x="2137" y="882733"/>
                </a:lnTo>
                <a:lnTo>
                  <a:pt x="0" y="931451"/>
                </a:lnTo>
                <a:lnTo>
                  <a:pt x="573" y="985288"/>
                </a:lnTo>
                <a:lnTo>
                  <a:pt x="4093" y="1038381"/>
                </a:lnTo>
                <a:lnTo>
                  <a:pt x="10481" y="1090646"/>
                </a:lnTo>
                <a:lnTo>
                  <a:pt x="19657" y="1142005"/>
                </a:lnTo>
                <a:lnTo>
                  <a:pt x="31544" y="1192375"/>
                </a:lnTo>
                <a:lnTo>
                  <a:pt x="46063" y="1241677"/>
                </a:lnTo>
                <a:lnTo>
                  <a:pt x="63134" y="1289829"/>
                </a:lnTo>
                <a:lnTo>
                  <a:pt x="82681" y="1336750"/>
                </a:lnTo>
                <a:lnTo>
                  <a:pt x="104623" y="1382360"/>
                </a:lnTo>
                <a:lnTo>
                  <a:pt x="128882" y="1426578"/>
                </a:lnTo>
                <a:lnTo>
                  <a:pt x="155381" y="1469324"/>
                </a:lnTo>
                <a:lnTo>
                  <a:pt x="184039" y="1510515"/>
                </a:lnTo>
                <a:lnTo>
                  <a:pt x="214779" y="1550072"/>
                </a:lnTo>
                <a:lnTo>
                  <a:pt x="247523" y="1587914"/>
                </a:lnTo>
                <a:lnTo>
                  <a:pt x="284295" y="1625954"/>
                </a:lnTo>
                <a:lnTo>
                  <a:pt x="297052" y="1638206"/>
                </a:lnTo>
                <a:lnTo>
                  <a:pt x="333093" y="1675103"/>
                </a:lnTo>
                <a:lnTo>
                  <a:pt x="365849" y="1714763"/>
                </a:lnTo>
                <a:lnTo>
                  <a:pt x="395000" y="1756935"/>
                </a:lnTo>
                <a:lnTo>
                  <a:pt x="420227" y="1801369"/>
                </a:lnTo>
                <a:lnTo>
                  <a:pt x="441209" y="1847815"/>
                </a:lnTo>
                <a:lnTo>
                  <a:pt x="457626" y="1896024"/>
                </a:lnTo>
                <a:lnTo>
                  <a:pt x="469159" y="1945744"/>
                </a:lnTo>
                <a:lnTo>
                  <a:pt x="475488" y="1996727"/>
                </a:lnTo>
                <a:lnTo>
                  <a:pt x="476758" y="2036224"/>
                </a:lnTo>
                <a:lnTo>
                  <a:pt x="474525" y="2084863"/>
                </a:lnTo>
                <a:lnTo>
                  <a:pt x="468042" y="2132347"/>
                </a:lnTo>
                <a:lnTo>
                  <a:pt x="457630" y="2178474"/>
                </a:lnTo>
                <a:lnTo>
                  <a:pt x="443611" y="2223041"/>
                </a:lnTo>
                <a:lnTo>
                  <a:pt x="426974" y="2264189"/>
                </a:lnTo>
                <a:lnTo>
                  <a:pt x="412137" y="2311823"/>
                </a:lnTo>
                <a:lnTo>
                  <a:pt x="401519" y="2361066"/>
                </a:lnTo>
                <a:lnTo>
                  <a:pt x="395436" y="2411791"/>
                </a:lnTo>
                <a:lnTo>
                  <a:pt x="394205" y="2463869"/>
                </a:lnTo>
                <a:lnTo>
                  <a:pt x="398145" y="2517173"/>
                </a:lnTo>
                <a:lnTo>
                  <a:pt x="406137" y="2564701"/>
                </a:lnTo>
                <a:lnTo>
                  <a:pt x="418147" y="2610794"/>
                </a:lnTo>
                <a:lnTo>
                  <a:pt x="433973" y="2655267"/>
                </a:lnTo>
                <a:lnTo>
                  <a:pt x="453413" y="2697937"/>
                </a:lnTo>
                <a:lnTo>
                  <a:pt x="476267" y="2738621"/>
                </a:lnTo>
                <a:lnTo>
                  <a:pt x="502334" y="2777135"/>
                </a:lnTo>
                <a:lnTo>
                  <a:pt x="531411" y="2813296"/>
                </a:lnTo>
                <a:lnTo>
                  <a:pt x="563297" y="2846920"/>
                </a:lnTo>
                <a:lnTo>
                  <a:pt x="597791" y="2877824"/>
                </a:lnTo>
                <a:lnTo>
                  <a:pt x="634693" y="2905824"/>
                </a:lnTo>
                <a:lnTo>
                  <a:pt x="673800" y="2930737"/>
                </a:lnTo>
                <a:lnTo>
                  <a:pt x="714911" y="2952379"/>
                </a:lnTo>
                <a:lnTo>
                  <a:pt x="757825" y="2970567"/>
                </a:lnTo>
                <a:lnTo>
                  <a:pt x="802340" y="2985117"/>
                </a:lnTo>
                <a:lnTo>
                  <a:pt x="848256" y="2995846"/>
                </a:lnTo>
                <a:lnTo>
                  <a:pt x="895370" y="3002570"/>
                </a:lnTo>
                <a:lnTo>
                  <a:pt x="943483" y="3005107"/>
                </a:lnTo>
                <a:lnTo>
                  <a:pt x="991602" y="3003406"/>
                </a:lnTo>
                <a:lnTo>
                  <a:pt x="1038593" y="2997695"/>
                </a:lnTo>
                <a:lnTo>
                  <a:pt x="1084286" y="2988144"/>
                </a:lnTo>
                <a:lnTo>
                  <a:pt x="1128514" y="2974920"/>
                </a:lnTo>
                <a:lnTo>
                  <a:pt x="1171109" y="2958194"/>
                </a:lnTo>
                <a:lnTo>
                  <a:pt x="1211902" y="2938134"/>
                </a:lnTo>
                <a:lnTo>
                  <a:pt x="1250724" y="2914911"/>
                </a:lnTo>
                <a:lnTo>
                  <a:pt x="1287408" y="2888692"/>
                </a:lnTo>
                <a:lnTo>
                  <a:pt x="1321785" y="2859647"/>
                </a:lnTo>
                <a:lnTo>
                  <a:pt x="1353687" y="2827946"/>
                </a:lnTo>
                <a:lnTo>
                  <a:pt x="1382945" y="2793758"/>
                </a:lnTo>
                <a:lnTo>
                  <a:pt x="1409391" y="2757251"/>
                </a:lnTo>
                <a:lnTo>
                  <a:pt x="1432858" y="2718595"/>
                </a:lnTo>
                <a:lnTo>
                  <a:pt x="1453175" y="2677959"/>
                </a:lnTo>
                <a:lnTo>
                  <a:pt x="1470177" y="2635513"/>
                </a:lnTo>
                <a:lnTo>
                  <a:pt x="1483693" y="2591425"/>
                </a:lnTo>
                <a:lnTo>
                  <a:pt x="1493555" y="2545865"/>
                </a:lnTo>
                <a:lnTo>
                  <a:pt x="1499596" y="2499002"/>
                </a:lnTo>
                <a:lnTo>
                  <a:pt x="1501648" y="2451006"/>
                </a:lnTo>
                <a:lnTo>
                  <a:pt x="1499161" y="2399434"/>
                </a:lnTo>
                <a:lnTo>
                  <a:pt x="1491948" y="2349231"/>
                </a:lnTo>
                <a:lnTo>
                  <a:pt x="1480377" y="2300576"/>
                </a:lnTo>
                <a:lnTo>
                  <a:pt x="1464817" y="2253648"/>
                </a:lnTo>
                <a:lnTo>
                  <a:pt x="1457071" y="2233455"/>
                </a:lnTo>
                <a:lnTo>
                  <a:pt x="1441297" y="2186582"/>
                </a:lnTo>
                <a:lnTo>
                  <a:pt x="1429750" y="2137935"/>
                </a:lnTo>
                <a:lnTo>
                  <a:pt x="1422655" y="2087740"/>
                </a:lnTo>
                <a:lnTo>
                  <a:pt x="1420240" y="2036224"/>
                </a:lnTo>
                <a:lnTo>
                  <a:pt x="1420590" y="2016047"/>
                </a:lnTo>
                <a:lnTo>
                  <a:pt x="1427902" y="1945177"/>
                </a:lnTo>
                <a:lnTo>
                  <a:pt x="1439523" y="1895275"/>
                </a:lnTo>
                <a:lnTo>
                  <a:pt x="1456039" y="1846883"/>
                </a:lnTo>
                <a:lnTo>
                  <a:pt x="1477121" y="1800242"/>
                </a:lnTo>
                <a:lnTo>
                  <a:pt x="1502435" y="1755595"/>
                </a:lnTo>
                <a:lnTo>
                  <a:pt x="1531649" y="1713185"/>
                </a:lnTo>
                <a:lnTo>
                  <a:pt x="1564433" y="1673255"/>
                </a:lnTo>
                <a:lnTo>
                  <a:pt x="1600453" y="1636047"/>
                </a:lnTo>
                <a:lnTo>
                  <a:pt x="1623091" y="1613806"/>
                </a:lnTo>
                <a:lnTo>
                  <a:pt x="1645158" y="1591089"/>
                </a:lnTo>
                <a:lnTo>
                  <a:pt x="1677555" y="1554008"/>
                </a:lnTo>
                <a:lnTo>
                  <a:pt x="1708023" y="1515263"/>
                </a:lnTo>
                <a:lnTo>
                  <a:pt x="1736486" y="1474930"/>
                </a:lnTo>
                <a:lnTo>
                  <a:pt x="1762869" y="1433087"/>
                </a:lnTo>
                <a:lnTo>
                  <a:pt x="1787096" y="1389809"/>
                </a:lnTo>
                <a:lnTo>
                  <a:pt x="1809093" y="1345174"/>
                </a:lnTo>
                <a:lnTo>
                  <a:pt x="1828784" y="1299259"/>
                </a:lnTo>
                <a:lnTo>
                  <a:pt x="1846093" y="1252140"/>
                </a:lnTo>
                <a:lnTo>
                  <a:pt x="1860946" y="1203895"/>
                </a:lnTo>
                <a:lnTo>
                  <a:pt x="1873267" y="1154601"/>
                </a:lnTo>
                <a:lnTo>
                  <a:pt x="1882981" y="1104334"/>
                </a:lnTo>
                <a:lnTo>
                  <a:pt x="1890013" y="1053172"/>
                </a:lnTo>
                <a:lnTo>
                  <a:pt x="1894287" y="1001191"/>
                </a:lnTo>
                <a:lnTo>
                  <a:pt x="1895728" y="948469"/>
                </a:lnTo>
                <a:lnTo>
                  <a:pt x="1894583" y="900782"/>
                </a:lnTo>
                <a:lnTo>
                  <a:pt x="1891117" y="853703"/>
                </a:lnTo>
                <a:lnTo>
                  <a:pt x="1885386" y="807288"/>
                </a:lnTo>
                <a:lnTo>
                  <a:pt x="1877445" y="761593"/>
                </a:lnTo>
                <a:lnTo>
                  <a:pt x="1867351" y="716673"/>
                </a:lnTo>
                <a:lnTo>
                  <a:pt x="1855158" y="672584"/>
                </a:lnTo>
                <a:lnTo>
                  <a:pt x="1840922" y="629382"/>
                </a:lnTo>
                <a:lnTo>
                  <a:pt x="1824699" y="587122"/>
                </a:lnTo>
                <a:lnTo>
                  <a:pt x="1806544" y="545861"/>
                </a:lnTo>
                <a:lnTo>
                  <a:pt x="1786513" y="505654"/>
                </a:lnTo>
                <a:lnTo>
                  <a:pt x="1764662" y="466556"/>
                </a:lnTo>
                <a:lnTo>
                  <a:pt x="1741046" y="428624"/>
                </a:lnTo>
                <a:lnTo>
                  <a:pt x="1715720" y="391914"/>
                </a:lnTo>
                <a:lnTo>
                  <a:pt x="1688741" y="356480"/>
                </a:lnTo>
                <a:lnTo>
                  <a:pt x="1660164" y="322379"/>
                </a:lnTo>
                <a:lnTo>
                  <a:pt x="1630044" y="289667"/>
                </a:lnTo>
                <a:lnTo>
                  <a:pt x="1598437" y="258398"/>
                </a:lnTo>
                <a:lnTo>
                  <a:pt x="1565399" y="228630"/>
                </a:lnTo>
                <a:lnTo>
                  <a:pt x="1530985" y="200417"/>
                </a:lnTo>
                <a:lnTo>
                  <a:pt x="1495251" y="173816"/>
                </a:lnTo>
                <a:lnTo>
                  <a:pt x="1458252" y="148882"/>
                </a:lnTo>
                <a:lnTo>
                  <a:pt x="1420044" y="125671"/>
                </a:lnTo>
                <a:lnTo>
                  <a:pt x="1380683" y="104238"/>
                </a:lnTo>
                <a:lnTo>
                  <a:pt x="1340224" y="84640"/>
                </a:lnTo>
                <a:lnTo>
                  <a:pt x="1298722" y="66932"/>
                </a:lnTo>
                <a:lnTo>
                  <a:pt x="1256234" y="51169"/>
                </a:lnTo>
                <a:lnTo>
                  <a:pt x="1212814" y="37409"/>
                </a:lnTo>
                <a:lnTo>
                  <a:pt x="1168519" y="25705"/>
                </a:lnTo>
                <a:lnTo>
                  <a:pt x="1123404" y="16115"/>
                </a:lnTo>
                <a:lnTo>
                  <a:pt x="1077525" y="8694"/>
                </a:lnTo>
                <a:lnTo>
                  <a:pt x="1030937" y="3497"/>
                </a:lnTo>
                <a:lnTo>
                  <a:pt x="983696" y="580"/>
                </a:lnTo>
                <a:lnTo>
                  <a:pt x="93585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34639" y="2877692"/>
            <a:ext cx="1750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974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52525"/>
                </a:solidFill>
                <a:latin typeface="Calibri"/>
                <a:cs typeface="Calibri"/>
              </a:rPr>
              <a:t>Akses 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erpu</a:t>
            </a:r>
            <a:r>
              <a:rPr sz="2400" b="1" spc="-30" dirty="0">
                <a:solidFill>
                  <a:srgbClr val="252525"/>
                </a:solidFill>
                <a:latin typeface="Calibri"/>
                <a:cs typeface="Calibri"/>
              </a:rPr>
              <a:t>st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aan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55135" y="4538471"/>
            <a:ext cx="908685" cy="909955"/>
            <a:chOff x="3755135" y="4538471"/>
            <a:chExt cx="908685" cy="909955"/>
          </a:xfrm>
        </p:grpSpPr>
        <p:sp>
          <p:nvSpPr>
            <p:cNvPr id="12" name="object 12"/>
            <p:cNvSpPr/>
            <p:nvPr/>
          </p:nvSpPr>
          <p:spPr>
            <a:xfrm>
              <a:off x="3755135" y="4538471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5" h="909954">
                  <a:moveTo>
                    <a:pt x="454151" y="0"/>
                  </a:moveTo>
                  <a:lnTo>
                    <a:pt x="407716" y="2349"/>
                  </a:lnTo>
                  <a:lnTo>
                    <a:pt x="362623" y="9243"/>
                  </a:lnTo>
                  <a:lnTo>
                    <a:pt x="319099" y="20455"/>
                  </a:lnTo>
                  <a:lnTo>
                    <a:pt x="277373" y="35754"/>
                  </a:lnTo>
                  <a:lnTo>
                    <a:pt x="237674" y="54912"/>
                  </a:lnTo>
                  <a:lnTo>
                    <a:pt x="200229" y="77701"/>
                  </a:lnTo>
                  <a:lnTo>
                    <a:pt x="165267" y="103891"/>
                  </a:lnTo>
                  <a:lnTo>
                    <a:pt x="133016" y="133254"/>
                  </a:lnTo>
                  <a:lnTo>
                    <a:pt x="103705" y="165561"/>
                  </a:lnTo>
                  <a:lnTo>
                    <a:pt x="77561" y="200583"/>
                  </a:lnTo>
                  <a:lnTo>
                    <a:pt x="54812" y="238090"/>
                  </a:lnTo>
                  <a:lnTo>
                    <a:pt x="35688" y="277856"/>
                  </a:lnTo>
                  <a:lnTo>
                    <a:pt x="20417" y="319649"/>
                  </a:lnTo>
                  <a:lnTo>
                    <a:pt x="9226" y="363243"/>
                  </a:lnTo>
                  <a:lnTo>
                    <a:pt x="2344" y="408407"/>
                  </a:lnTo>
                  <a:lnTo>
                    <a:pt x="0" y="454913"/>
                  </a:lnTo>
                  <a:lnTo>
                    <a:pt x="2344" y="501420"/>
                  </a:lnTo>
                  <a:lnTo>
                    <a:pt x="9226" y="546584"/>
                  </a:lnTo>
                  <a:lnTo>
                    <a:pt x="20417" y="590178"/>
                  </a:lnTo>
                  <a:lnTo>
                    <a:pt x="35688" y="631971"/>
                  </a:lnTo>
                  <a:lnTo>
                    <a:pt x="54812" y="671737"/>
                  </a:lnTo>
                  <a:lnTo>
                    <a:pt x="77561" y="709244"/>
                  </a:lnTo>
                  <a:lnTo>
                    <a:pt x="103705" y="744266"/>
                  </a:lnTo>
                  <a:lnTo>
                    <a:pt x="133016" y="776573"/>
                  </a:lnTo>
                  <a:lnTo>
                    <a:pt x="165267" y="805936"/>
                  </a:lnTo>
                  <a:lnTo>
                    <a:pt x="200229" y="832126"/>
                  </a:lnTo>
                  <a:lnTo>
                    <a:pt x="237674" y="854915"/>
                  </a:lnTo>
                  <a:lnTo>
                    <a:pt x="277373" y="874073"/>
                  </a:lnTo>
                  <a:lnTo>
                    <a:pt x="319099" y="889372"/>
                  </a:lnTo>
                  <a:lnTo>
                    <a:pt x="362623" y="900584"/>
                  </a:lnTo>
                  <a:lnTo>
                    <a:pt x="407716" y="907478"/>
                  </a:lnTo>
                  <a:lnTo>
                    <a:pt x="454151" y="909827"/>
                  </a:lnTo>
                  <a:lnTo>
                    <a:pt x="500587" y="907478"/>
                  </a:lnTo>
                  <a:lnTo>
                    <a:pt x="545680" y="900584"/>
                  </a:lnTo>
                  <a:lnTo>
                    <a:pt x="589204" y="889372"/>
                  </a:lnTo>
                  <a:lnTo>
                    <a:pt x="630930" y="874073"/>
                  </a:lnTo>
                  <a:lnTo>
                    <a:pt x="670629" y="854915"/>
                  </a:lnTo>
                  <a:lnTo>
                    <a:pt x="708074" y="832126"/>
                  </a:lnTo>
                  <a:lnTo>
                    <a:pt x="743036" y="805936"/>
                  </a:lnTo>
                  <a:lnTo>
                    <a:pt x="775287" y="776573"/>
                  </a:lnTo>
                  <a:lnTo>
                    <a:pt x="804598" y="744266"/>
                  </a:lnTo>
                  <a:lnTo>
                    <a:pt x="830742" y="709244"/>
                  </a:lnTo>
                  <a:lnTo>
                    <a:pt x="853491" y="671737"/>
                  </a:lnTo>
                  <a:lnTo>
                    <a:pt x="872615" y="631971"/>
                  </a:lnTo>
                  <a:lnTo>
                    <a:pt x="887886" y="590178"/>
                  </a:lnTo>
                  <a:lnTo>
                    <a:pt x="899077" y="546584"/>
                  </a:lnTo>
                  <a:lnTo>
                    <a:pt x="905959" y="501420"/>
                  </a:lnTo>
                  <a:lnTo>
                    <a:pt x="908303" y="454913"/>
                  </a:lnTo>
                  <a:lnTo>
                    <a:pt x="905959" y="408407"/>
                  </a:lnTo>
                  <a:lnTo>
                    <a:pt x="899077" y="363243"/>
                  </a:lnTo>
                  <a:lnTo>
                    <a:pt x="887886" y="319649"/>
                  </a:lnTo>
                  <a:lnTo>
                    <a:pt x="872615" y="277856"/>
                  </a:lnTo>
                  <a:lnTo>
                    <a:pt x="853491" y="238090"/>
                  </a:lnTo>
                  <a:lnTo>
                    <a:pt x="830742" y="200583"/>
                  </a:lnTo>
                  <a:lnTo>
                    <a:pt x="804598" y="165561"/>
                  </a:lnTo>
                  <a:lnTo>
                    <a:pt x="775287" y="133254"/>
                  </a:lnTo>
                  <a:lnTo>
                    <a:pt x="743036" y="103891"/>
                  </a:lnTo>
                  <a:lnTo>
                    <a:pt x="708074" y="77701"/>
                  </a:lnTo>
                  <a:lnTo>
                    <a:pt x="670629" y="54912"/>
                  </a:lnTo>
                  <a:lnTo>
                    <a:pt x="630930" y="35754"/>
                  </a:lnTo>
                  <a:lnTo>
                    <a:pt x="589204" y="20455"/>
                  </a:lnTo>
                  <a:lnTo>
                    <a:pt x="545680" y="9243"/>
                  </a:lnTo>
                  <a:lnTo>
                    <a:pt x="500587" y="2349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7619" y="4604003"/>
              <a:ext cx="739139" cy="74371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755135" y="6158484"/>
            <a:ext cx="908685" cy="909955"/>
          </a:xfrm>
          <a:custGeom>
            <a:avLst/>
            <a:gdLst/>
            <a:ahLst/>
            <a:cxnLst/>
            <a:rect l="l" t="t" r="r" b="b"/>
            <a:pathLst>
              <a:path w="908685" h="909954">
                <a:moveTo>
                  <a:pt x="454151" y="0"/>
                </a:moveTo>
                <a:lnTo>
                  <a:pt x="407716" y="2349"/>
                </a:lnTo>
                <a:lnTo>
                  <a:pt x="362623" y="9243"/>
                </a:lnTo>
                <a:lnTo>
                  <a:pt x="319099" y="20455"/>
                </a:lnTo>
                <a:lnTo>
                  <a:pt x="277373" y="35754"/>
                </a:lnTo>
                <a:lnTo>
                  <a:pt x="237674" y="54912"/>
                </a:lnTo>
                <a:lnTo>
                  <a:pt x="200229" y="77701"/>
                </a:lnTo>
                <a:lnTo>
                  <a:pt x="165267" y="103891"/>
                </a:lnTo>
                <a:lnTo>
                  <a:pt x="133016" y="133254"/>
                </a:lnTo>
                <a:lnTo>
                  <a:pt x="103705" y="165561"/>
                </a:lnTo>
                <a:lnTo>
                  <a:pt x="77561" y="200583"/>
                </a:lnTo>
                <a:lnTo>
                  <a:pt x="54812" y="238090"/>
                </a:lnTo>
                <a:lnTo>
                  <a:pt x="35688" y="277856"/>
                </a:lnTo>
                <a:lnTo>
                  <a:pt x="20417" y="319649"/>
                </a:lnTo>
                <a:lnTo>
                  <a:pt x="9226" y="363243"/>
                </a:lnTo>
                <a:lnTo>
                  <a:pt x="2344" y="408407"/>
                </a:lnTo>
                <a:lnTo>
                  <a:pt x="0" y="454913"/>
                </a:lnTo>
                <a:lnTo>
                  <a:pt x="2344" y="501420"/>
                </a:lnTo>
                <a:lnTo>
                  <a:pt x="9226" y="546584"/>
                </a:lnTo>
                <a:lnTo>
                  <a:pt x="20417" y="590178"/>
                </a:lnTo>
                <a:lnTo>
                  <a:pt x="35688" y="631971"/>
                </a:lnTo>
                <a:lnTo>
                  <a:pt x="54812" y="671737"/>
                </a:lnTo>
                <a:lnTo>
                  <a:pt x="77561" y="709244"/>
                </a:lnTo>
                <a:lnTo>
                  <a:pt x="103705" y="744266"/>
                </a:lnTo>
                <a:lnTo>
                  <a:pt x="133016" y="776573"/>
                </a:lnTo>
                <a:lnTo>
                  <a:pt x="165267" y="805936"/>
                </a:lnTo>
                <a:lnTo>
                  <a:pt x="200229" y="832126"/>
                </a:lnTo>
                <a:lnTo>
                  <a:pt x="237674" y="854915"/>
                </a:lnTo>
                <a:lnTo>
                  <a:pt x="277373" y="874073"/>
                </a:lnTo>
                <a:lnTo>
                  <a:pt x="319099" y="889372"/>
                </a:lnTo>
                <a:lnTo>
                  <a:pt x="362623" y="900584"/>
                </a:lnTo>
                <a:lnTo>
                  <a:pt x="407716" y="907478"/>
                </a:lnTo>
                <a:lnTo>
                  <a:pt x="454151" y="909827"/>
                </a:lnTo>
                <a:lnTo>
                  <a:pt x="500587" y="907478"/>
                </a:lnTo>
                <a:lnTo>
                  <a:pt x="545680" y="900584"/>
                </a:lnTo>
                <a:lnTo>
                  <a:pt x="589204" y="889372"/>
                </a:lnTo>
                <a:lnTo>
                  <a:pt x="630930" y="874073"/>
                </a:lnTo>
                <a:lnTo>
                  <a:pt x="670629" y="854915"/>
                </a:lnTo>
                <a:lnTo>
                  <a:pt x="708074" y="832126"/>
                </a:lnTo>
                <a:lnTo>
                  <a:pt x="743036" y="805936"/>
                </a:lnTo>
                <a:lnTo>
                  <a:pt x="775287" y="776573"/>
                </a:lnTo>
                <a:lnTo>
                  <a:pt x="804598" y="744266"/>
                </a:lnTo>
                <a:lnTo>
                  <a:pt x="830742" y="709244"/>
                </a:lnTo>
                <a:lnTo>
                  <a:pt x="853491" y="671737"/>
                </a:lnTo>
                <a:lnTo>
                  <a:pt x="872615" y="631971"/>
                </a:lnTo>
                <a:lnTo>
                  <a:pt x="887886" y="590178"/>
                </a:lnTo>
                <a:lnTo>
                  <a:pt x="899077" y="546584"/>
                </a:lnTo>
                <a:lnTo>
                  <a:pt x="905959" y="501420"/>
                </a:lnTo>
                <a:lnTo>
                  <a:pt x="908303" y="454913"/>
                </a:lnTo>
                <a:lnTo>
                  <a:pt x="905959" y="408407"/>
                </a:lnTo>
                <a:lnTo>
                  <a:pt x="899077" y="363243"/>
                </a:lnTo>
                <a:lnTo>
                  <a:pt x="887886" y="319649"/>
                </a:lnTo>
                <a:lnTo>
                  <a:pt x="872615" y="277856"/>
                </a:lnTo>
                <a:lnTo>
                  <a:pt x="853491" y="238090"/>
                </a:lnTo>
                <a:lnTo>
                  <a:pt x="830742" y="200583"/>
                </a:lnTo>
                <a:lnTo>
                  <a:pt x="804598" y="165561"/>
                </a:lnTo>
                <a:lnTo>
                  <a:pt x="775287" y="133254"/>
                </a:lnTo>
                <a:lnTo>
                  <a:pt x="743036" y="103891"/>
                </a:lnTo>
                <a:lnTo>
                  <a:pt x="708074" y="77701"/>
                </a:lnTo>
                <a:lnTo>
                  <a:pt x="670629" y="54912"/>
                </a:lnTo>
                <a:lnTo>
                  <a:pt x="630930" y="35754"/>
                </a:lnTo>
                <a:lnTo>
                  <a:pt x="589204" y="20455"/>
                </a:lnTo>
                <a:lnTo>
                  <a:pt x="545680" y="9243"/>
                </a:lnTo>
                <a:lnTo>
                  <a:pt x="500587" y="2349"/>
                </a:lnTo>
                <a:lnTo>
                  <a:pt x="4541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43603" y="6270497"/>
            <a:ext cx="531495" cy="623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b="1" spc="10" dirty="0">
                <a:solidFill>
                  <a:srgbClr val="252525"/>
                </a:solidFill>
                <a:latin typeface="Calibri"/>
                <a:cs typeface="Calibri"/>
              </a:rPr>
              <a:t>02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7471" y="5590032"/>
            <a:ext cx="104139" cy="494030"/>
          </a:xfrm>
          <a:custGeom>
            <a:avLst/>
            <a:gdLst/>
            <a:ahLst/>
            <a:cxnLst/>
            <a:rect l="l" t="t" r="r" b="b"/>
            <a:pathLst>
              <a:path w="104139" h="494029">
                <a:moveTo>
                  <a:pt x="51815" y="0"/>
                </a:moveTo>
                <a:lnTo>
                  <a:pt x="31664" y="4073"/>
                </a:lnTo>
                <a:lnTo>
                  <a:pt x="15192" y="15160"/>
                </a:lnTo>
                <a:lnTo>
                  <a:pt x="4077" y="31557"/>
                </a:lnTo>
                <a:lnTo>
                  <a:pt x="0" y="51562"/>
                </a:lnTo>
                <a:lnTo>
                  <a:pt x="3103" y="68891"/>
                </a:lnTo>
                <a:lnTo>
                  <a:pt x="11683" y="83518"/>
                </a:lnTo>
                <a:lnTo>
                  <a:pt x="24645" y="94549"/>
                </a:lnTo>
                <a:lnTo>
                  <a:pt x="40893" y="101091"/>
                </a:lnTo>
                <a:lnTo>
                  <a:pt x="40893" y="392683"/>
                </a:lnTo>
                <a:lnTo>
                  <a:pt x="24645" y="399226"/>
                </a:lnTo>
                <a:lnTo>
                  <a:pt x="11684" y="410257"/>
                </a:lnTo>
                <a:lnTo>
                  <a:pt x="3103" y="424884"/>
                </a:lnTo>
                <a:lnTo>
                  <a:pt x="0" y="442213"/>
                </a:lnTo>
                <a:lnTo>
                  <a:pt x="4077" y="462218"/>
                </a:lnTo>
                <a:lnTo>
                  <a:pt x="15192" y="478615"/>
                </a:lnTo>
                <a:lnTo>
                  <a:pt x="31664" y="489702"/>
                </a:lnTo>
                <a:lnTo>
                  <a:pt x="51815" y="493775"/>
                </a:lnTo>
                <a:lnTo>
                  <a:pt x="71967" y="489702"/>
                </a:lnTo>
                <a:lnTo>
                  <a:pt x="88439" y="478615"/>
                </a:lnTo>
                <a:lnTo>
                  <a:pt x="99554" y="462218"/>
                </a:lnTo>
                <a:lnTo>
                  <a:pt x="103631" y="442213"/>
                </a:lnTo>
                <a:lnTo>
                  <a:pt x="100689" y="424884"/>
                </a:lnTo>
                <a:lnTo>
                  <a:pt x="92090" y="410257"/>
                </a:lnTo>
                <a:lnTo>
                  <a:pt x="79039" y="399226"/>
                </a:lnTo>
                <a:lnTo>
                  <a:pt x="62737" y="392683"/>
                </a:lnTo>
                <a:lnTo>
                  <a:pt x="62737" y="101091"/>
                </a:lnTo>
                <a:lnTo>
                  <a:pt x="78986" y="94549"/>
                </a:lnTo>
                <a:lnTo>
                  <a:pt x="91947" y="83518"/>
                </a:lnTo>
                <a:lnTo>
                  <a:pt x="100528" y="68891"/>
                </a:lnTo>
                <a:lnTo>
                  <a:pt x="103631" y="51562"/>
                </a:lnTo>
                <a:lnTo>
                  <a:pt x="99554" y="31557"/>
                </a:lnTo>
                <a:lnTo>
                  <a:pt x="88439" y="15160"/>
                </a:lnTo>
                <a:lnTo>
                  <a:pt x="71967" y="4073"/>
                </a:lnTo>
                <a:lnTo>
                  <a:pt x="51815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5196" y="7332211"/>
            <a:ext cx="1275387" cy="15964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452998" y="1344388"/>
            <a:ext cx="1896110" cy="3005455"/>
          </a:xfrm>
          <a:custGeom>
            <a:avLst/>
            <a:gdLst/>
            <a:ahLst/>
            <a:cxnLst/>
            <a:rect l="l" t="t" r="r" b="b"/>
            <a:pathLst>
              <a:path w="1896109" h="3005454">
                <a:moveTo>
                  <a:pt x="935857" y="0"/>
                </a:moveTo>
                <a:lnTo>
                  <a:pt x="887476" y="1811"/>
                </a:lnTo>
                <a:lnTo>
                  <a:pt x="838957" y="6074"/>
                </a:lnTo>
                <a:lnTo>
                  <a:pt x="791158" y="12801"/>
                </a:lnTo>
                <a:lnTo>
                  <a:pt x="744141" y="21926"/>
                </a:lnTo>
                <a:lnTo>
                  <a:pt x="697968" y="33380"/>
                </a:lnTo>
                <a:lnTo>
                  <a:pt x="652703" y="47098"/>
                </a:lnTo>
                <a:lnTo>
                  <a:pt x="608409" y="63014"/>
                </a:lnTo>
                <a:lnTo>
                  <a:pt x="565148" y="81062"/>
                </a:lnTo>
                <a:lnTo>
                  <a:pt x="522983" y="101173"/>
                </a:lnTo>
                <a:lnTo>
                  <a:pt x="481978" y="123283"/>
                </a:lnTo>
                <a:lnTo>
                  <a:pt x="442195" y="147324"/>
                </a:lnTo>
                <a:lnTo>
                  <a:pt x="403696" y="173231"/>
                </a:lnTo>
                <a:lnTo>
                  <a:pt x="366546" y="200936"/>
                </a:lnTo>
                <a:lnTo>
                  <a:pt x="330806" y="230374"/>
                </a:lnTo>
                <a:lnTo>
                  <a:pt x="296540" y="261478"/>
                </a:lnTo>
                <a:lnTo>
                  <a:pt x="263810" y="294181"/>
                </a:lnTo>
                <a:lnTo>
                  <a:pt x="232680" y="328416"/>
                </a:lnTo>
                <a:lnTo>
                  <a:pt x="203212" y="364118"/>
                </a:lnTo>
                <a:lnTo>
                  <a:pt x="175469" y="401221"/>
                </a:lnTo>
                <a:lnTo>
                  <a:pt x="149514" y="439656"/>
                </a:lnTo>
                <a:lnTo>
                  <a:pt x="125410" y="479359"/>
                </a:lnTo>
                <a:lnTo>
                  <a:pt x="103219" y="520262"/>
                </a:lnTo>
                <a:lnTo>
                  <a:pt x="83005" y="562299"/>
                </a:lnTo>
                <a:lnTo>
                  <a:pt x="64831" y="605404"/>
                </a:lnTo>
                <a:lnTo>
                  <a:pt x="48759" y="649511"/>
                </a:lnTo>
                <a:lnTo>
                  <a:pt x="34853" y="694552"/>
                </a:lnTo>
                <a:lnTo>
                  <a:pt x="23174" y="740461"/>
                </a:lnTo>
                <a:lnTo>
                  <a:pt x="13787" y="787172"/>
                </a:lnTo>
                <a:lnTo>
                  <a:pt x="6753" y="834618"/>
                </a:lnTo>
                <a:lnTo>
                  <a:pt x="2137" y="882733"/>
                </a:lnTo>
                <a:lnTo>
                  <a:pt x="0" y="931451"/>
                </a:lnTo>
                <a:lnTo>
                  <a:pt x="573" y="985288"/>
                </a:lnTo>
                <a:lnTo>
                  <a:pt x="4093" y="1038381"/>
                </a:lnTo>
                <a:lnTo>
                  <a:pt x="10481" y="1090646"/>
                </a:lnTo>
                <a:lnTo>
                  <a:pt x="19657" y="1142005"/>
                </a:lnTo>
                <a:lnTo>
                  <a:pt x="31544" y="1192375"/>
                </a:lnTo>
                <a:lnTo>
                  <a:pt x="46063" y="1241677"/>
                </a:lnTo>
                <a:lnTo>
                  <a:pt x="63134" y="1289829"/>
                </a:lnTo>
                <a:lnTo>
                  <a:pt x="82681" y="1336750"/>
                </a:lnTo>
                <a:lnTo>
                  <a:pt x="104623" y="1382360"/>
                </a:lnTo>
                <a:lnTo>
                  <a:pt x="128882" y="1426578"/>
                </a:lnTo>
                <a:lnTo>
                  <a:pt x="155381" y="1469324"/>
                </a:lnTo>
                <a:lnTo>
                  <a:pt x="184039" y="1510515"/>
                </a:lnTo>
                <a:lnTo>
                  <a:pt x="214779" y="1550072"/>
                </a:lnTo>
                <a:lnTo>
                  <a:pt x="247523" y="1587914"/>
                </a:lnTo>
                <a:lnTo>
                  <a:pt x="284295" y="1625954"/>
                </a:lnTo>
                <a:lnTo>
                  <a:pt x="297052" y="1638206"/>
                </a:lnTo>
                <a:lnTo>
                  <a:pt x="333093" y="1675103"/>
                </a:lnTo>
                <a:lnTo>
                  <a:pt x="365849" y="1714763"/>
                </a:lnTo>
                <a:lnTo>
                  <a:pt x="395000" y="1756935"/>
                </a:lnTo>
                <a:lnTo>
                  <a:pt x="420227" y="1801369"/>
                </a:lnTo>
                <a:lnTo>
                  <a:pt x="441209" y="1847815"/>
                </a:lnTo>
                <a:lnTo>
                  <a:pt x="457626" y="1896024"/>
                </a:lnTo>
                <a:lnTo>
                  <a:pt x="469159" y="1945744"/>
                </a:lnTo>
                <a:lnTo>
                  <a:pt x="475488" y="1996727"/>
                </a:lnTo>
                <a:lnTo>
                  <a:pt x="476758" y="2036224"/>
                </a:lnTo>
                <a:lnTo>
                  <a:pt x="474525" y="2084863"/>
                </a:lnTo>
                <a:lnTo>
                  <a:pt x="468042" y="2132347"/>
                </a:lnTo>
                <a:lnTo>
                  <a:pt x="457630" y="2178474"/>
                </a:lnTo>
                <a:lnTo>
                  <a:pt x="443611" y="2223041"/>
                </a:lnTo>
                <a:lnTo>
                  <a:pt x="426974" y="2264189"/>
                </a:lnTo>
                <a:lnTo>
                  <a:pt x="412137" y="2311823"/>
                </a:lnTo>
                <a:lnTo>
                  <a:pt x="401519" y="2361066"/>
                </a:lnTo>
                <a:lnTo>
                  <a:pt x="395436" y="2411791"/>
                </a:lnTo>
                <a:lnTo>
                  <a:pt x="394205" y="2463869"/>
                </a:lnTo>
                <a:lnTo>
                  <a:pt x="398145" y="2517173"/>
                </a:lnTo>
                <a:lnTo>
                  <a:pt x="406137" y="2564701"/>
                </a:lnTo>
                <a:lnTo>
                  <a:pt x="418147" y="2610794"/>
                </a:lnTo>
                <a:lnTo>
                  <a:pt x="433973" y="2655267"/>
                </a:lnTo>
                <a:lnTo>
                  <a:pt x="453413" y="2697937"/>
                </a:lnTo>
                <a:lnTo>
                  <a:pt x="476267" y="2738621"/>
                </a:lnTo>
                <a:lnTo>
                  <a:pt x="502334" y="2777135"/>
                </a:lnTo>
                <a:lnTo>
                  <a:pt x="531411" y="2813296"/>
                </a:lnTo>
                <a:lnTo>
                  <a:pt x="563297" y="2846920"/>
                </a:lnTo>
                <a:lnTo>
                  <a:pt x="597791" y="2877824"/>
                </a:lnTo>
                <a:lnTo>
                  <a:pt x="634693" y="2905824"/>
                </a:lnTo>
                <a:lnTo>
                  <a:pt x="673800" y="2930737"/>
                </a:lnTo>
                <a:lnTo>
                  <a:pt x="714911" y="2952379"/>
                </a:lnTo>
                <a:lnTo>
                  <a:pt x="757825" y="2970567"/>
                </a:lnTo>
                <a:lnTo>
                  <a:pt x="802340" y="2985117"/>
                </a:lnTo>
                <a:lnTo>
                  <a:pt x="848256" y="2995846"/>
                </a:lnTo>
                <a:lnTo>
                  <a:pt x="895370" y="3002570"/>
                </a:lnTo>
                <a:lnTo>
                  <a:pt x="943483" y="3005107"/>
                </a:lnTo>
                <a:lnTo>
                  <a:pt x="991602" y="3003406"/>
                </a:lnTo>
                <a:lnTo>
                  <a:pt x="1038593" y="2997695"/>
                </a:lnTo>
                <a:lnTo>
                  <a:pt x="1084286" y="2988144"/>
                </a:lnTo>
                <a:lnTo>
                  <a:pt x="1128514" y="2974920"/>
                </a:lnTo>
                <a:lnTo>
                  <a:pt x="1171109" y="2958194"/>
                </a:lnTo>
                <a:lnTo>
                  <a:pt x="1211902" y="2938134"/>
                </a:lnTo>
                <a:lnTo>
                  <a:pt x="1250724" y="2914911"/>
                </a:lnTo>
                <a:lnTo>
                  <a:pt x="1287408" y="2888692"/>
                </a:lnTo>
                <a:lnTo>
                  <a:pt x="1321785" y="2859647"/>
                </a:lnTo>
                <a:lnTo>
                  <a:pt x="1353687" y="2827946"/>
                </a:lnTo>
                <a:lnTo>
                  <a:pt x="1382945" y="2793758"/>
                </a:lnTo>
                <a:lnTo>
                  <a:pt x="1409391" y="2757251"/>
                </a:lnTo>
                <a:lnTo>
                  <a:pt x="1432858" y="2718595"/>
                </a:lnTo>
                <a:lnTo>
                  <a:pt x="1453175" y="2677959"/>
                </a:lnTo>
                <a:lnTo>
                  <a:pt x="1470177" y="2635513"/>
                </a:lnTo>
                <a:lnTo>
                  <a:pt x="1483693" y="2591425"/>
                </a:lnTo>
                <a:lnTo>
                  <a:pt x="1493555" y="2545865"/>
                </a:lnTo>
                <a:lnTo>
                  <a:pt x="1499596" y="2499002"/>
                </a:lnTo>
                <a:lnTo>
                  <a:pt x="1501648" y="2451006"/>
                </a:lnTo>
                <a:lnTo>
                  <a:pt x="1499161" y="2399434"/>
                </a:lnTo>
                <a:lnTo>
                  <a:pt x="1491948" y="2349231"/>
                </a:lnTo>
                <a:lnTo>
                  <a:pt x="1480377" y="2300576"/>
                </a:lnTo>
                <a:lnTo>
                  <a:pt x="1464818" y="2253648"/>
                </a:lnTo>
                <a:lnTo>
                  <a:pt x="1457071" y="2233455"/>
                </a:lnTo>
                <a:lnTo>
                  <a:pt x="1441297" y="2186582"/>
                </a:lnTo>
                <a:lnTo>
                  <a:pt x="1429750" y="2137935"/>
                </a:lnTo>
                <a:lnTo>
                  <a:pt x="1422655" y="2087740"/>
                </a:lnTo>
                <a:lnTo>
                  <a:pt x="1420241" y="2036224"/>
                </a:lnTo>
                <a:lnTo>
                  <a:pt x="1420590" y="2016047"/>
                </a:lnTo>
                <a:lnTo>
                  <a:pt x="1427902" y="1945177"/>
                </a:lnTo>
                <a:lnTo>
                  <a:pt x="1439523" y="1895275"/>
                </a:lnTo>
                <a:lnTo>
                  <a:pt x="1456039" y="1846883"/>
                </a:lnTo>
                <a:lnTo>
                  <a:pt x="1477121" y="1800242"/>
                </a:lnTo>
                <a:lnTo>
                  <a:pt x="1502435" y="1755595"/>
                </a:lnTo>
                <a:lnTo>
                  <a:pt x="1531649" y="1713185"/>
                </a:lnTo>
                <a:lnTo>
                  <a:pt x="1564433" y="1673255"/>
                </a:lnTo>
                <a:lnTo>
                  <a:pt x="1600453" y="1636047"/>
                </a:lnTo>
                <a:lnTo>
                  <a:pt x="1623091" y="1613806"/>
                </a:lnTo>
                <a:lnTo>
                  <a:pt x="1645157" y="1591089"/>
                </a:lnTo>
                <a:lnTo>
                  <a:pt x="1677555" y="1554008"/>
                </a:lnTo>
                <a:lnTo>
                  <a:pt x="1708023" y="1515263"/>
                </a:lnTo>
                <a:lnTo>
                  <a:pt x="1736486" y="1474930"/>
                </a:lnTo>
                <a:lnTo>
                  <a:pt x="1762869" y="1433087"/>
                </a:lnTo>
                <a:lnTo>
                  <a:pt x="1787096" y="1389809"/>
                </a:lnTo>
                <a:lnTo>
                  <a:pt x="1809093" y="1345174"/>
                </a:lnTo>
                <a:lnTo>
                  <a:pt x="1828784" y="1299259"/>
                </a:lnTo>
                <a:lnTo>
                  <a:pt x="1846093" y="1252140"/>
                </a:lnTo>
                <a:lnTo>
                  <a:pt x="1860946" y="1203895"/>
                </a:lnTo>
                <a:lnTo>
                  <a:pt x="1873267" y="1154601"/>
                </a:lnTo>
                <a:lnTo>
                  <a:pt x="1882981" y="1104334"/>
                </a:lnTo>
                <a:lnTo>
                  <a:pt x="1890013" y="1053172"/>
                </a:lnTo>
                <a:lnTo>
                  <a:pt x="1894287" y="1001191"/>
                </a:lnTo>
                <a:lnTo>
                  <a:pt x="1895728" y="948469"/>
                </a:lnTo>
                <a:lnTo>
                  <a:pt x="1894583" y="900782"/>
                </a:lnTo>
                <a:lnTo>
                  <a:pt x="1891117" y="853703"/>
                </a:lnTo>
                <a:lnTo>
                  <a:pt x="1885386" y="807288"/>
                </a:lnTo>
                <a:lnTo>
                  <a:pt x="1877445" y="761593"/>
                </a:lnTo>
                <a:lnTo>
                  <a:pt x="1867351" y="716673"/>
                </a:lnTo>
                <a:lnTo>
                  <a:pt x="1855158" y="672584"/>
                </a:lnTo>
                <a:lnTo>
                  <a:pt x="1840922" y="629382"/>
                </a:lnTo>
                <a:lnTo>
                  <a:pt x="1824699" y="587122"/>
                </a:lnTo>
                <a:lnTo>
                  <a:pt x="1806544" y="545861"/>
                </a:lnTo>
                <a:lnTo>
                  <a:pt x="1786513" y="505654"/>
                </a:lnTo>
                <a:lnTo>
                  <a:pt x="1764662" y="466556"/>
                </a:lnTo>
                <a:lnTo>
                  <a:pt x="1741046" y="428624"/>
                </a:lnTo>
                <a:lnTo>
                  <a:pt x="1715720" y="391914"/>
                </a:lnTo>
                <a:lnTo>
                  <a:pt x="1688741" y="356480"/>
                </a:lnTo>
                <a:lnTo>
                  <a:pt x="1660164" y="322379"/>
                </a:lnTo>
                <a:lnTo>
                  <a:pt x="1630044" y="289667"/>
                </a:lnTo>
                <a:lnTo>
                  <a:pt x="1598437" y="258398"/>
                </a:lnTo>
                <a:lnTo>
                  <a:pt x="1565399" y="228630"/>
                </a:lnTo>
                <a:lnTo>
                  <a:pt x="1530985" y="200417"/>
                </a:lnTo>
                <a:lnTo>
                  <a:pt x="1495251" y="173816"/>
                </a:lnTo>
                <a:lnTo>
                  <a:pt x="1458252" y="148882"/>
                </a:lnTo>
                <a:lnTo>
                  <a:pt x="1420044" y="125671"/>
                </a:lnTo>
                <a:lnTo>
                  <a:pt x="1380683" y="104238"/>
                </a:lnTo>
                <a:lnTo>
                  <a:pt x="1340224" y="84640"/>
                </a:lnTo>
                <a:lnTo>
                  <a:pt x="1298722" y="66932"/>
                </a:lnTo>
                <a:lnTo>
                  <a:pt x="1256234" y="51169"/>
                </a:lnTo>
                <a:lnTo>
                  <a:pt x="1212814" y="37409"/>
                </a:lnTo>
                <a:lnTo>
                  <a:pt x="1168519" y="25705"/>
                </a:lnTo>
                <a:lnTo>
                  <a:pt x="1123404" y="16115"/>
                </a:lnTo>
                <a:lnTo>
                  <a:pt x="1077525" y="8694"/>
                </a:lnTo>
                <a:lnTo>
                  <a:pt x="1030937" y="3497"/>
                </a:lnTo>
                <a:lnTo>
                  <a:pt x="983696" y="580"/>
                </a:lnTo>
                <a:lnTo>
                  <a:pt x="93585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62929" y="1696034"/>
            <a:ext cx="1476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52525"/>
                </a:solidFill>
                <a:latin typeface="Calibri"/>
                <a:cs typeface="Calibri"/>
              </a:rPr>
              <a:t>Alamat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Rasmi</a:t>
            </a:r>
            <a:r>
              <a:rPr sz="2400" b="1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alibri"/>
                <a:cs typeface="Calibri"/>
              </a:rPr>
              <a:t>UTM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624" y="3357371"/>
            <a:ext cx="909827" cy="909827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945123" y="3357371"/>
            <a:ext cx="911860" cy="909955"/>
            <a:chOff x="5945123" y="3357371"/>
            <a:chExt cx="911860" cy="909955"/>
          </a:xfrm>
        </p:grpSpPr>
        <p:sp>
          <p:nvSpPr>
            <p:cNvPr id="22" name="object 22"/>
            <p:cNvSpPr/>
            <p:nvPr/>
          </p:nvSpPr>
          <p:spPr>
            <a:xfrm>
              <a:off x="5945123" y="3357371"/>
              <a:ext cx="911860" cy="909955"/>
            </a:xfrm>
            <a:custGeom>
              <a:avLst/>
              <a:gdLst/>
              <a:ahLst/>
              <a:cxnLst/>
              <a:rect l="l" t="t" r="r" b="b"/>
              <a:pathLst>
                <a:path w="911859" h="909954">
                  <a:moveTo>
                    <a:pt x="455675" y="0"/>
                  </a:moveTo>
                  <a:lnTo>
                    <a:pt x="409077" y="2349"/>
                  </a:lnTo>
                  <a:lnTo>
                    <a:pt x="363826" y="9243"/>
                  </a:lnTo>
                  <a:lnTo>
                    <a:pt x="320152" y="20455"/>
                  </a:lnTo>
                  <a:lnTo>
                    <a:pt x="278284" y="35754"/>
                  </a:lnTo>
                  <a:lnTo>
                    <a:pt x="238451" y="54912"/>
                  </a:lnTo>
                  <a:lnTo>
                    <a:pt x="200880" y="77701"/>
                  </a:lnTo>
                  <a:lnTo>
                    <a:pt x="165802" y="103891"/>
                  </a:lnTo>
                  <a:lnTo>
                    <a:pt x="133445" y="133254"/>
                  </a:lnTo>
                  <a:lnTo>
                    <a:pt x="104037" y="165561"/>
                  </a:lnTo>
                  <a:lnTo>
                    <a:pt x="77808" y="200583"/>
                  </a:lnTo>
                  <a:lnTo>
                    <a:pt x="54987" y="238090"/>
                  </a:lnTo>
                  <a:lnTo>
                    <a:pt x="35802" y="277856"/>
                  </a:lnTo>
                  <a:lnTo>
                    <a:pt x="20481" y="319649"/>
                  </a:lnTo>
                  <a:lnTo>
                    <a:pt x="9255" y="363243"/>
                  </a:lnTo>
                  <a:lnTo>
                    <a:pt x="2352" y="408407"/>
                  </a:lnTo>
                  <a:lnTo>
                    <a:pt x="0" y="454913"/>
                  </a:lnTo>
                  <a:lnTo>
                    <a:pt x="2352" y="501420"/>
                  </a:lnTo>
                  <a:lnTo>
                    <a:pt x="9255" y="546584"/>
                  </a:lnTo>
                  <a:lnTo>
                    <a:pt x="20481" y="590178"/>
                  </a:lnTo>
                  <a:lnTo>
                    <a:pt x="35802" y="631971"/>
                  </a:lnTo>
                  <a:lnTo>
                    <a:pt x="54987" y="671737"/>
                  </a:lnTo>
                  <a:lnTo>
                    <a:pt x="77808" y="709244"/>
                  </a:lnTo>
                  <a:lnTo>
                    <a:pt x="104037" y="744266"/>
                  </a:lnTo>
                  <a:lnTo>
                    <a:pt x="133445" y="776573"/>
                  </a:lnTo>
                  <a:lnTo>
                    <a:pt x="165802" y="805936"/>
                  </a:lnTo>
                  <a:lnTo>
                    <a:pt x="200880" y="832126"/>
                  </a:lnTo>
                  <a:lnTo>
                    <a:pt x="238451" y="854915"/>
                  </a:lnTo>
                  <a:lnTo>
                    <a:pt x="278284" y="874073"/>
                  </a:lnTo>
                  <a:lnTo>
                    <a:pt x="320152" y="889372"/>
                  </a:lnTo>
                  <a:lnTo>
                    <a:pt x="363826" y="900584"/>
                  </a:lnTo>
                  <a:lnTo>
                    <a:pt x="409077" y="907478"/>
                  </a:lnTo>
                  <a:lnTo>
                    <a:pt x="455675" y="909827"/>
                  </a:lnTo>
                  <a:lnTo>
                    <a:pt x="502274" y="907478"/>
                  </a:lnTo>
                  <a:lnTo>
                    <a:pt x="547525" y="900584"/>
                  </a:lnTo>
                  <a:lnTo>
                    <a:pt x="591199" y="889372"/>
                  </a:lnTo>
                  <a:lnTo>
                    <a:pt x="633067" y="874073"/>
                  </a:lnTo>
                  <a:lnTo>
                    <a:pt x="672900" y="854915"/>
                  </a:lnTo>
                  <a:lnTo>
                    <a:pt x="710471" y="832126"/>
                  </a:lnTo>
                  <a:lnTo>
                    <a:pt x="745549" y="805936"/>
                  </a:lnTo>
                  <a:lnTo>
                    <a:pt x="777906" y="776573"/>
                  </a:lnTo>
                  <a:lnTo>
                    <a:pt x="807314" y="744266"/>
                  </a:lnTo>
                  <a:lnTo>
                    <a:pt x="833543" y="709244"/>
                  </a:lnTo>
                  <a:lnTo>
                    <a:pt x="856364" y="671737"/>
                  </a:lnTo>
                  <a:lnTo>
                    <a:pt x="875549" y="631971"/>
                  </a:lnTo>
                  <a:lnTo>
                    <a:pt x="890870" y="590178"/>
                  </a:lnTo>
                  <a:lnTo>
                    <a:pt x="902096" y="546584"/>
                  </a:lnTo>
                  <a:lnTo>
                    <a:pt x="908999" y="501420"/>
                  </a:lnTo>
                  <a:lnTo>
                    <a:pt x="911351" y="454913"/>
                  </a:lnTo>
                  <a:lnTo>
                    <a:pt x="908999" y="408407"/>
                  </a:lnTo>
                  <a:lnTo>
                    <a:pt x="902096" y="363243"/>
                  </a:lnTo>
                  <a:lnTo>
                    <a:pt x="890870" y="319649"/>
                  </a:lnTo>
                  <a:lnTo>
                    <a:pt x="875549" y="277856"/>
                  </a:lnTo>
                  <a:lnTo>
                    <a:pt x="856364" y="238090"/>
                  </a:lnTo>
                  <a:lnTo>
                    <a:pt x="833543" y="200583"/>
                  </a:lnTo>
                  <a:lnTo>
                    <a:pt x="807314" y="165561"/>
                  </a:lnTo>
                  <a:lnTo>
                    <a:pt x="777906" y="133254"/>
                  </a:lnTo>
                  <a:lnTo>
                    <a:pt x="745549" y="103891"/>
                  </a:lnTo>
                  <a:lnTo>
                    <a:pt x="710471" y="77701"/>
                  </a:lnTo>
                  <a:lnTo>
                    <a:pt x="672900" y="54912"/>
                  </a:lnTo>
                  <a:lnTo>
                    <a:pt x="633067" y="35754"/>
                  </a:lnTo>
                  <a:lnTo>
                    <a:pt x="591199" y="20455"/>
                  </a:lnTo>
                  <a:lnTo>
                    <a:pt x="547525" y="9243"/>
                  </a:lnTo>
                  <a:lnTo>
                    <a:pt x="502274" y="2349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6751" y="3444239"/>
              <a:ext cx="743711" cy="81838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5945123" y="6158484"/>
            <a:ext cx="911860" cy="909955"/>
          </a:xfrm>
          <a:custGeom>
            <a:avLst/>
            <a:gdLst/>
            <a:ahLst/>
            <a:cxnLst/>
            <a:rect l="l" t="t" r="r" b="b"/>
            <a:pathLst>
              <a:path w="911859" h="909954">
                <a:moveTo>
                  <a:pt x="455675" y="0"/>
                </a:moveTo>
                <a:lnTo>
                  <a:pt x="409077" y="2349"/>
                </a:lnTo>
                <a:lnTo>
                  <a:pt x="363826" y="9243"/>
                </a:lnTo>
                <a:lnTo>
                  <a:pt x="320152" y="20455"/>
                </a:lnTo>
                <a:lnTo>
                  <a:pt x="278284" y="35754"/>
                </a:lnTo>
                <a:lnTo>
                  <a:pt x="238451" y="54912"/>
                </a:lnTo>
                <a:lnTo>
                  <a:pt x="200880" y="77701"/>
                </a:lnTo>
                <a:lnTo>
                  <a:pt x="165802" y="103891"/>
                </a:lnTo>
                <a:lnTo>
                  <a:pt x="133445" y="133254"/>
                </a:lnTo>
                <a:lnTo>
                  <a:pt x="104037" y="165561"/>
                </a:lnTo>
                <a:lnTo>
                  <a:pt x="77808" y="200583"/>
                </a:lnTo>
                <a:lnTo>
                  <a:pt x="54987" y="238090"/>
                </a:lnTo>
                <a:lnTo>
                  <a:pt x="35802" y="277856"/>
                </a:lnTo>
                <a:lnTo>
                  <a:pt x="20481" y="319649"/>
                </a:lnTo>
                <a:lnTo>
                  <a:pt x="9255" y="363243"/>
                </a:lnTo>
                <a:lnTo>
                  <a:pt x="2352" y="408407"/>
                </a:lnTo>
                <a:lnTo>
                  <a:pt x="0" y="454913"/>
                </a:lnTo>
                <a:lnTo>
                  <a:pt x="2352" y="501420"/>
                </a:lnTo>
                <a:lnTo>
                  <a:pt x="9255" y="546584"/>
                </a:lnTo>
                <a:lnTo>
                  <a:pt x="20481" y="590178"/>
                </a:lnTo>
                <a:lnTo>
                  <a:pt x="35802" y="631971"/>
                </a:lnTo>
                <a:lnTo>
                  <a:pt x="54987" y="671737"/>
                </a:lnTo>
                <a:lnTo>
                  <a:pt x="77808" y="709244"/>
                </a:lnTo>
                <a:lnTo>
                  <a:pt x="104037" y="744266"/>
                </a:lnTo>
                <a:lnTo>
                  <a:pt x="133445" y="776573"/>
                </a:lnTo>
                <a:lnTo>
                  <a:pt x="165802" y="805936"/>
                </a:lnTo>
                <a:lnTo>
                  <a:pt x="200880" y="832126"/>
                </a:lnTo>
                <a:lnTo>
                  <a:pt x="238451" y="854915"/>
                </a:lnTo>
                <a:lnTo>
                  <a:pt x="278284" y="874073"/>
                </a:lnTo>
                <a:lnTo>
                  <a:pt x="320152" y="889372"/>
                </a:lnTo>
                <a:lnTo>
                  <a:pt x="363826" y="900584"/>
                </a:lnTo>
                <a:lnTo>
                  <a:pt x="409077" y="907478"/>
                </a:lnTo>
                <a:lnTo>
                  <a:pt x="455675" y="909827"/>
                </a:lnTo>
                <a:lnTo>
                  <a:pt x="502274" y="907478"/>
                </a:lnTo>
                <a:lnTo>
                  <a:pt x="547525" y="900584"/>
                </a:lnTo>
                <a:lnTo>
                  <a:pt x="591199" y="889372"/>
                </a:lnTo>
                <a:lnTo>
                  <a:pt x="633067" y="874073"/>
                </a:lnTo>
                <a:lnTo>
                  <a:pt x="672900" y="854915"/>
                </a:lnTo>
                <a:lnTo>
                  <a:pt x="710471" y="832126"/>
                </a:lnTo>
                <a:lnTo>
                  <a:pt x="745549" y="805936"/>
                </a:lnTo>
                <a:lnTo>
                  <a:pt x="777906" y="776573"/>
                </a:lnTo>
                <a:lnTo>
                  <a:pt x="807314" y="744266"/>
                </a:lnTo>
                <a:lnTo>
                  <a:pt x="833543" y="709244"/>
                </a:lnTo>
                <a:lnTo>
                  <a:pt x="856364" y="671737"/>
                </a:lnTo>
                <a:lnTo>
                  <a:pt x="875549" y="631971"/>
                </a:lnTo>
                <a:lnTo>
                  <a:pt x="890870" y="590178"/>
                </a:lnTo>
                <a:lnTo>
                  <a:pt x="902096" y="546584"/>
                </a:lnTo>
                <a:lnTo>
                  <a:pt x="908999" y="501420"/>
                </a:lnTo>
                <a:lnTo>
                  <a:pt x="911351" y="454913"/>
                </a:lnTo>
                <a:lnTo>
                  <a:pt x="908999" y="408407"/>
                </a:lnTo>
                <a:lnTo>
                  <a:pt x="902096" y="363243"/>
                </a:lnTo>
                <a:lnTo>
                  <a:pt x="890870" y="319649"/>
                </a:lnTo>
                <a:lnTo>
                  <a:pt x="875549" y="277856"/>
                </a:lnTo>
                <a:lnTo>
                  <a:pt x="856364" y="238090"/>
                </a:lnTo>
                <a:lnTo>
                  <a:pt x="833543" y="200583"/>
                </a:lnTo>
                <a:lnTo>
                  <a:pt x="807314" y="165561"/>
                </a:lnTo>
                <a:lnTo>
                  <a:pt x="777906" y="133254"/>
                </a:lnTo>
                <a:lnTo>
                  <a:pt x="745549" y="103891"/>
                </a:lnTo>
                <a:lnTo>
                  <a:pt x="710471" y="77701"/>
                </a:lnTo>
                <a:lnTo>
                  <a:pt x="672900" y="54912"/>
                </a:lnTo>
                <a:lnTo>
                  <a:pt x="633067" y="35754"/>
                </a:lnTo>
                <a:lnTo>
                  <a:pt x="591199" y="20455"/>
                </a:lnTo>
                <a:lnTo>
                  <a:pt x="547525" y="9243"/>
                </a:lnTo>
                <a:lnTo>
                  <a:pt x="502274" y="2349"/>
                </a:lnTo>
                <a:lnTo>
                  <a:pt x="455675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48984" y="4416552"/>
            <a:ext cx="104139" cy="1667510"/>
          </a:xfrm>
          <a:custGeom>
            <a:avLst/>
            <a:gdLst/>
            <a:ahLst/>
            <a:cxnLst/>
            <a:rect l="l" t="t" r="r" b="b"/>
            <a:pathLst>
              <a:path w="104139" h="1667510">
                <a:moveTo>
                  <a:pt x="51815" y="0"/>
                </a:moveTo>
                <a:lnTo>
                  <a:pt x="31664" y="4075"/>
                </a:lnTo>
                <a:lnTo>
                  <a:pt x="15192" y="15176"/>
                </a:lnTo>
                <a:lnTo>
                  <a:pt x="4077" y="31611"/>
                </a:lnTo>
                <a:lnTo>
                  <a:pt x="0" y="51688"/>
                </a:lnTo>
                <a:lnTo>
                  <a:pt x="3103" y="69016"/>
                </a:lnTo>
                <a:lnTo>
                  <a:pt x="11683" y="83629"/>
                </a:lnTo>
                <a:lnTo>
                  <a:pt x="24645" y="94622"/>
                </a:lnTo>
                <a:lnTo>
                  <a:pt x="40893" y="101092"/>
                </a:lnTo>
                <a:lnTo>
                  <a:pt x="40893" y="1566164"/>
                </a:lnTo>
                <a:lnTo>
                  <a:pt x="24645" y="1572633"/>
                </a:lnTo>
                <a:lnTo>
                  <a:pt x="11684" y="1583626"/>
                </a:lnTo>
                <a:lnTo>
                  <a:pt x="3103" y="1598239"/>
                </a:lnTo>
                <a:lnTo>
                  <a:pt x="0" y="1615567"/>
                </a:lnTo>
                <a:lnTo>
                  <a:pt x="4077" y="1635644"/>
                </a:lnTo>
                <a:lnTo>
                  <a:pt x="15192" y="1652079"/>
                </a:lnTo>
                <a:lnTo>
                  <a:pt x="31664" y="1663180"/>
                </a:lnTo>
                <a:lnTo>
                  <a:pt x="51815" y="1667256"/>
                </a:lnTo>
                <a:lnTo>
                  <a:pt x="71967" y="1663180"/>
                </a:lnTo>
                <a:lnTo>
                  <a:pt x="88439" y="1652079"/>
                </a:lnTo>
                <a:lnTo>
                  <a:pt x="99554" y="1635644"/>
                </a:lnTo>
                <a:lnTo>
                  <a:pt x="103631" y="1615567"/>
                </a:lnTo>
                <a:lnTo>
                  <a:pt x="100689" y="1598239"/>
                </a:lnTo>
                <a:lnTo>
                  <a:pt x="92090" y="1583626"/>
                </a:lnTo>
                <a:lnTo>
                  <a:pt x="79039" y="1572633"/>
                </a:lnTo>
                <a:lnTo>
                  <a:pt x="62737" y="1566164"/>
                </a:lnTo>
                <a:lnTo>
                  <a:pt x="62737" y="101092"/>
                </a:lnTo>
                <a:lnTo>
                  <a:pt x="78986" y="94622"/>
                </a:lnTo>
                <a:lnTo>
                  <a:pt x="91947" y="83629"/>
                </a:lnTo>
                <a:lnTo>
                  <a:pt x="100528" y="69016"/>
                </a:lnTo>
                <a:lnTo>
                  <a:pt x="103631" y="51688"/>
                </a:lnTo>
                <a:lnTo>
                  <a:pt x="99554" y="31611"/>
                </a:lnTo>
                <a:lnTo>
                  <a:pt x="88439" y="15176"/>
                </a:lnTo>
                <a:lnTo>
                  <a:pt x="71967" y="4075"/>
                </a:lnTo>
                <a:lnTo>
                  <a:pt x="51815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532" y="7332211"/>
            <a:ext cx="1277753" cy="15964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7644510" y="2525488"/>
            <a:ext cx="1896110" cy="3005455"/>
          </a:xfrm>
          <a:custGeom>
            <a:avLst/>
            <a:gdLst/>
            <a:ahLst/>
            <a:cxnLst/>
            <a:rect l="l" t="t" r="r" b="b"/>
            <a:pathLst>
              <a:path w="1896109" h="3005454">
                <a:moveTo>
                  <a:pt x="935940" y="0"/>
                </a:moveTo>
                <a:lnTo>
                  <a:pt x="887603" y="1811"/>
                </a:lnTo>
                <a:lnTo>
                  <a:pt x="839084" y="6074"/>
                </a:lnTo>
                <a:lnTo>
                  <a:pt x="791283" y="12801"/>
                </a:lnTo>
                <a:lnTo>
                  <a:pt x="744264" y="21926"/>
                </a:lnTo>
                <a:lnTo>
                  <a:pt x="698089" y="33380"/>
                </a:lnTo>
                <a:lnTo>
                  <a:pt x="652821" y="47098"/>
                </a:lnTo>
                <a:lnTo>
                  <a:pt x="608523" y="63014"/>
                </a:lnTo>
                <a:lnTo>
                  <a:pt x="565257" y="81062"/>
                </a:lnTo>
                <a:lnTo>
                  <a:pt x="523088" y="101173"/>
                </a:lnTo>
                <a:lnTo>
                  <a:pt x="482078" y="123283"/>
                </a:lnTo>
                <a:lnTo>
                  <a:pt x="442289" y="147324"/>
                </a:lnTo>
                <a:lnTo>
                  <a:pt x="403785" y="173231"/>
                </a:lnTo>
                <a:lnTo>
                  <a:pt x="366628" y="200936"/>
                </a:lnTo>
                <a:lnTo>
                  <a:pt x="330882" y="230374"/>
                </a:lnTo>
                <a:lnTo>
                  <a:pt x="296610" y="261478"/>
                </a:lnTo>
                <a:lnTo>
                  <a:pt x="263874" y="294181"/>
                </a:lnTo>
                <a:lnTo>
                  <a:pt x="232737" y="328416"/>
                </a:lnTo>
                <a:lnTo>
                  <a:pt x="203263" y="364118"/>
                </a:lnTo>
                <a:lnTo>
                  <a:pt x="175513" y="401221"/>
                </a:lnTo>
                <a:lnTo>
                  <a:pt x="149552" y="439656"/>
                </a:lnTo>
                <a:lnTo>
                  <a:pt x="125443" y="479359"/>
                </a:lnTo>
                <a:lnTo>
                  <a:pt x="103247" y="520262"/>
                </a:lnTo>
                <a:lnTo>
                  <a:pt x="83028" y="562299"/>
                </a:lnTo>
                <a:lnTo>
                  <a:pt x="64849" y="605404"/>
                </a:lnTo>
                <a:lnTo>
                  <a:pt x="48773" y="649511"/>
                </a:lnTo>
                <a:lnTo>
                  <a:pt x="34862" y="694552"/>
                </a:lnTo>
                <a:lnTo>
                  <a:pt x="23180" y="740461"/>
                </a:lnTo>
                <a:lnTo>
                  <a:pt x="13790" y="787172"/>
                </a:lnTo>
                <a:lnTo>
                  <a:pt x="6755" y="834618"/>
                </a:lnTo>
                <a:lnTo>
                  <a:pt x="2137" y="882733"/>
                </a:lnTo>
                <a:lnTo>
                  <a:pt x="0" y="931451"/>
                </a:lnTo>
                <a:lnTo>
                  <a:pt x="573" y="985288"/>
                </a:lnTo>
                <a:lnTo>
                  <a:pt x="4093" y="1038381"/>
                </a:lnTo>
                <a:lnTo>
                  <a:pt x="10481" y="1090646"/>
                </a:lnTo>
                <a:lnTo>
                  <a:pt x="19657" y="1142005"/>
                </a:lnTo>
                <a:lnTo>
                  <a:pt x="31544" y="1192375"/>
                </a:lnTo>
                <a:lnTo>
                  <a:pt x="46063" y="1241677"/>
                </a:lnTo>
                <a:lnTo>
                  <a:pt x="63134" y="1289829"/>
                </a:lnTo>
                <a:lnTo>
                  <a:pt x="82681" y="1336750"/>
                </a:lnTo>
                <a:lnTo>
                  <a:pt x="104623" y="1382360"/>
                </a:lnTo>
                <a:lnTo>
                  <a:pt x="128882" y="1426578"/>
                </a:lnTo>
                <a:lnTo>
                  <a:pt x="155381" y="1469324"/>
                </a:lnTo>
                <a:lnTo>
                  <a:pt x="184039" y="1510515"/>
                </a:lnTo>
                <a:lnTo>
                  <a:pt x="214779" y="1550072"/>
                </a:lnTo>
                <a:lnTo>
                  <a:pt x="247523" y="1587914"/>
                </a:lnTo>
                <a:lnTo>
                  <a:pt x="284295" y="1625954"/>
                </a:lnTo>
                <a:lnTo>
                  <a:pt x="297053" y="1638206"/>
                </a:lnTo>
                <a:lnTo>
                  <a:pt x="333093" y="1675103"/>
                </a:lnTo>
                <a:lnTo>
                  <a:pt x="365849" y="1714763"/>
                </a:lnTo>
                <a:lnTo>
                  <a:pt x="395000" y="1756935"/>
                </a:lnTo>
                <a:lnTo>
                  <a:pt x="420227" y="1801369"/>
                </a:lnTo>
                <a:lnTo>
                  <a:pt x="441209" y="1847815"/>
                </a:lnTo>
                <a:lnTo>
                  <a:pt x="457626" y="1896024"/>
                </a:lnTo>
                <a:lnTo>
                  <a:pt x="469159" y="1945744"/>
                </a:lnTo>
                <a:lnTo>
                  <a:pt x="475488" y="1996727"/>
                </a:lnTo>
                <a:lnTo>
                  <a:pt x="476885" y="2036224"/>
                </a:lnTo>
                <a:lnTo>
                  <a:pt x="474632" y="2084863"/>
                </a:lnTo>
                <a:lnTo>
                  <a:pt x="468106" y="2132347"/>
                </a:lnTo>
                <a:lnTo>
                  <a:pt x="457650" y="2178474"/>
                </a:lnTo>
                <a:lnTo>
                  <a:pt x="443611" y="2223041"/>
                </a:lnTo>
                <a:lnTo>
                  <a:pt x="426974" y="2264189"/>
                </a:lnTo>
                <a:lnTo>
                  <a:pt x="412186" y="2311823"/>
                </a:lnTo>
                <a:lnTo>
                  <a:pt x="401574" y="2361066"/>
                </a:lnTo>
                <a:lnTo>
                  <a:pt x="395472" y="2411791"/>
                </a:lnTo>
                <a:lnTo>
                  <a:pt x="394218" y="2463869"/>
                </a:lnTo>
                <a:lnTo>
                  <a:pt x="398145" y="2517173"/>
                </a:lnTo>
                <a:lnTo>
                  <a:pt x="406137" y="2564701"/>
                </a:lnTo>
                <a:lnTo>
                  <a:pt x="418147" y="2610794"/>
                </a:lnTo>
                <a:lnTo>
                  <a:pt x="433973" y="2655267"/>
                </a:lnTo>
                <a:lnTo>
                  <a:pt x="453413" y="2697937"/>
                </a:lnTo>
                <a:lnTo>
                  <a:pt x="476267" y="2738621"/>
                </a:lnTo>
                <a:lnTo>
                  <a:pt x="502334" y="2777135"/>
                </a:lnTo>
                <a:lnTo>
                  <a:pt x="531411" y="2813296"/>
                </a:lnTo>
                <a:lnTo>
                  <a:pt x="563297" y="2846920"/>
                </a:lnTo>
                <a:lnTo>
                  <a:pt x="597791" y="2877824"/>
                </a:lnTo>
                <a:lnTo>
                  <a:pt x="634693" y="2905824"/>
                </a:lnTo>
                <a:lnTo>
                  <a:pt x="673800" y="2930737"/>
                </a:lnTo>
                <a:lnTo>
                  <a:pt x="714911" y="2952379"/>
                </a:lnTo>
                <a:lnTo>
                  <a:pt x="757825" y="2970567"/>
                </a:lnTo>
                <a:lnTo>
                  <a:pt x="802340" y="2985117"/>
                </a:lnTo>
                <a:lnTo>
                  <a:pt x="848256" y="2995846"/>
                </a:lnTo>
                <a:lnTo>
                  <a:pt x="895370" y="3002570"/>
                </a:lnTo>
                <a:lnTo>
                  <a:pt x="943483" y="3005107"/>
                </a:lnTo>
                <a:lnTo>
                  <a:pt x="991602" y="3003406"/>
                </a:lnTo>
                <a:lnTo>
                  <a:pt x="1038593" y="2997695"/>
                </a:lnTo>
                <a:lnTo>
                  <a:pt x="1084286" y="2988144"/>
                </a:lnTo>
                <a:lnTo>
                  <a:pt x="1128514" y="2974920"/>
                </a:lnTo>
                <a:lnTo>
                  <a:pt x="1171109" y="2958194"/>
                </a:lnTo>
                <a:lnTo>
                  <a:pt x="1211902" y="2938134"/>
                </a:lnTo>
                <a:lnTo>
                  <a:pt x="1250724" y="2914911"/>
                </a:lnTo>
                <a:lnTo>
                  <a:pt x="1287408" y="2888692"/>
                </a:lnTo>
                <a:lnTo>
                  <a:pt x="1321785" y="2859647"/>
                </a:lnTo>
                <a:lnTo>
                  <a:pt x="1353687" y="2827946"/>
                </a:lnTo>
                <a:lnTo>
                  <a:pt x="1382945" y="2793758"/>
                </a:lnTo>
                <a:lnTo>
                  <a:pt x="1409391" y="2757251"/>
                </a:lnTo>
                <a:lnTo>
                  <a:pt x="1432858" y="2718595"/>
                </a:lnTo>
                <a:lnTo>
                  <a:pt x="1453175" y="2677959"/>
                </a:lnTo>
                <a:lnTo>
                  <a:pt x="1470177" y="2635513"/>
                </a:lnTo>
                <a:lnTo>
                  <a:pt x="1483693" y="2591425"/>
                </a:lnTo>
                <a:lnTo>
                  <a:pt x="1493555" y="2545865"/>
                </a:lnTo>
                <a:lnTo>
                  <a:pt x="1499596" y="2499002"/>
                </a:lnTo>
                <a:lnTo>
                  <a:pt x="1501648" y="2451006"/>
                </a:lnTo>
                <a:lnTo>
                  <a:pt x="1499161" y="2399434"/>
                </a:lnTo>
                <a:lnTo>
                  <a:pt x="1491948" y="2349231"/>
                </a:lnTo>
                <a:lnTo>
                  <a:pt x="1480377" y="2300576"/>
                </a:lnTo>
                <a:lnTo>
                  <a:pt x="1464818" y="2253648"/>
                </a:lnTo>
                <a:lnTo>
                  <a:pt x="1457071" y="2233455"/>
                </a:lnTo>
                <a:lnTo>
                  <a:pt x="1441297" y="2186582"/>
                </a:lnTo>
                <a:lnTo>
                  <a:pt x="1429750" y="2137935"/>
                </a:lnTo>
                <a:lnTo>
                  <a:pt x="1422655" y="2087740"/>
                </a:lnTo>
                <a:lnTo>
                  <a:pt x="1420241" y="2036224"/>
                </a:lnTo>
                <a:lnTo>
                  <a:pt x="1420606" y="2016047"/>
                </a:lnTo>
                <a:lnTo>
                  <a:pt x="1427951" y="1945177"/>
                </a:lnTo>
                <a:lnTo>
                  <a:pt x="1439523" y="1895275"/>
                </a:lnTo>
                <a:lnTo>
                  <a:pt x="1456015" y="1846883"/>
                </a:lnTo>
                <a:lnTo>
                  <a:pt x="1477089" y="1800242"/>
                </a:lnTo>
                <a:lnTo>
                  <a:pt x="1502408" y="1755595"/>
                </a:lnTo>
                <a:lnTo>
                  <a:pt x="1531633" y="1713185"/>
                </a:lnTo>
                <a:lnTo>
                  <a:pt x="1564428" y="1673255"/>
                </a:lnTo>
                <a:lnTo>
                  <a:pt x="1600454" y="1636047"/>
                </a:lnTo>
                <a:lnTo>
                  <a:pt x="1611885" y="1625039"/>
                </a:lnTo>
                <a:lnTo>
                  <a:pt x="1634226" y="1602453"/>
                </a:lnTo>
                <a:lnTo>
                  <a:pt x="1677579" y="1554008"/>
                </a:lnTo>
                <a:lnTo>
                  <a:pt x="1708063" y="1515263"/>
                </a:lnTo>
                <a:lnTo>
                  <a:pt x="1736537" y="1474930"/>
                </a:lnTo>
                <a:lnTo>
                  <a:pt x="1762925" y="1433087"/>
                </a:lnTo>
                <a:lnTo>
                  <a:pt x="1787153" y="1389809"/>
                </a:lnTo>
                <a:lnTo>
                  <a:pt x="1809146" y="1345174"/>
                </a:lnTo>
                <a:lnTo>
                  <a:pt x="1828831" y="1299259"/>
                </a:lnTo>
                <a:lnTo>
                  <a:pt x="1846133" y="1252140"/>
                </a:lnTo>
                <a:lnTo>
                  <a:pt x="1860977" y="1203895"/>
                </a:lnTo>
                <a:lnTo>
                  <a:pt x="1873289" y="1154601"/>
                </a:lnTo>
                <a:lnTo>
                  <a:pt x="1882995" y="1104334"/>
                </a:lnTo>
                <a:lnTo>
                  <a:pt x="1890019" y="1053172"/>
                </a:lnTo>
                <a:lnTo>
                  <a:pt x="1894289" y="1001191"/>
                </a:lnTo>
                <a:lnTo>
                  <a:pt x="1895729" y="948469"/>
                </a:lnTo>
                <a:lnTo>
                  <a:pt x="1894551" y="900782"/>
                </a:lnTo>
                <a:lnTo>
                  <a:pt x="1891054" y="853703"/>
                </a:lnTo>
                <a:lnTo>
                  <a:pt x="1885294" y="807288"/>
                </a:lnTo>
                <a:lnTo>
                  <a:pt x="1877327" y="761593"/>
                </a:lnTo>
                <a:lnTo>
                  <a:pt x="1867208" y="716673"/>
                </a:lnTo>
                <a:lnTo>
                  <a:pt x="1854992" y="672584"/>
                </a:lnTo>
                <a:lnTo>
                  <a:pt x="1840736" y="629382"/>
                </a:lnTo>
                <a:lnTo>
                  <a:pt x="1824495" y="587122"/>
                </a:lnTo>
                <a:lnTo>
                  <a:pt x="1806324" y="545861"/>
                </a:lnTo>
                <a:lnTo>
                  <a:pt x="1786279" y="505654"/>
                </a:lnTo>
                <a:lnTo>
                  <a:pt x="1764416" y="466556"/>
                </a:lnTo>
                <a:lnTo>
                  <a:pt x="1740790" y="428624"/>
                </a:lnTo>
                <a:lnTo>
                  <a:pt x="1715458" y="391914"/>
                </a:lnTo>
                <a:lnTo>
                  <a:pt x="1688473" y="356480"/>
                </a:lnTo>
                <a:lnTo>
                  <a:pt x="1659893" y="322379"/>
                </a:lnTo>
                <a:lnTo>
                  <a:pt x="1629773" y="289667"/>
                </a:lnTo>
                <a:lnTo>
                  <a:pt x="1598168" y="258398"/>
                </a:lnTo>
                <a:lnTo>
                  <a:pt x="1565133" y="228630"/>
                </a:lnTo>
                <a:lnTo>
                  <a:pt x="1530726" y="200417"/>
                </a:lnTo>
                <a:lnTo>
                  <a:pt x="1495000" y="173816"/>
                </a:lnTo>
                <a:lnTo>
                  <a:pt x="1458012" y="148882"/>
                </a:lnTo>
                <a:lnTo>
                  <a:pt x="1419818" y="125671"/>
                </a:lnTo>
                <a:lnTo>
                  <a:pt x="1380472" y="104238"/>
                </a:lnTo>
                <a:lnTo>
                  <a:pt x="1340031" y="84640"/>
                </a:lnTo>
                <a:lnTo>
                  <a:pt x="1298550" y="66932"/>
                </a:lnTo>
                <a:lnTo>
                  <a:pt x="1256085" y="51169"/>
                </a:lnTo>
                <a:lnTo>
                  <a:pt x="1212691" y="37409"/>
                </a:lnTo>
                <a:lnTo>
                  <a:pt x="1168424" y="25705"/>
                </a:lnTo>
                <a:lnTo>
                  <a:pt x="1123340" y="16115"/>
                </a:lnTo>
                <a:lnTo>
                  <a:pt x="1077494" y="8694"/>
                </a:lnTo>
                <a:lnTo>
                  <a:pt x="1030941" y="3497"/>
                </a:lnTo>
                <a:lnTo>
                  <a:pt x="983738" y="580"/>
                </a:lnTo>
                <a:lnTo>
                  <a:pt x="9359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67293" y="2877692"/>
            <a:ext cx="10515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Capaian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ern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  UTM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13776" y="4538471"/>
            <a:ext cx="932815" cy="909955"/>
            <a:chOff x="8113776" y="4538471"/>
            <a:chExt cx="932815" cy="909955"/>
          </a:xfrm>
        </p:grpSpPr>
        <p:sp>
          <p:nvSpPr>
            <p:cNvPr id="30" name="object 30"/>
            <p:cNvSpPr/>
            <p:nvPr/>
          </p:nvSpPr>
          <p:spPr>
            <a:xfrm>
              <a:off x="8138160" y="4538471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4" h="909954">
                  <a:moveTo>
                    <a:pt x="454151" y="0"/>
                  </a:moveTo>
                  <a:lnTo>
                    <a:pt x="407716" y="2349"/>
                  </a:lnTo>
                  <a:lnTo>
                    <a:pt x="362623" y="9243"/>
                  </a:lnTo>
                  <a:lnTo>
                    <a:pt x="319099" y="20455"/>
                  </a:lnTo>
                  <a:lnTo>
                    <a:pt x="277373" y="35754"/>
                  </a:lnTo>
                  <a:lnTo>
                    <a:pt x="237674" y="54912"/>
                  </a:lnTo>
                  <a:lnTo>
                    <a:pt x="200229" y="77701"/>
                  </a:lnTo>
                  <a:lnTo>
                    <a:pt x="165267" y="103891"/>
                  </a:lnTo>
                  <a:lnTo>
                    <a:pt x="133016" y="133254"/>
                  </a:lnTo>
                  <a:lnTo>
                    <a:pt x="103705" y="165561"/>
                  </a:lnTo>
                  <a:lnTo>
                    <a:pt x="77561" y="200583"/>
                  </a:lnTo>
                  <a:lnTo>
                    <a:pt x="54812" y="238090"/>
                  </a:lnTo>
                  <a:lnTo>
                    <a:pt x="35688" y="277856"/>
                  </a:lnTo>
                  <a:lnTo>
                    <a:pt x="20417" y="319649"/>
                  </a:lnTo>
                  <a:lnTo>
                    <a:pt x="9226" y="363243"/>
                  </a:lnTo>
                  <a:lnTo>
                    <a:pt x="2344" y="408407"/>
                  </a:lnTo>
                  <a:lnTo>
                    <a:pt x="0" y="454913"/>
                  </a:lnTo>
                  <a:lnTo>
                    <a:pt x="2344" y="501420"/>
                  </a:lnTo>
                  <a:lnTo>
                    <a:pt x="9226" y="546584"/>
                  </a:lnTo>
                  <a:lnTo>
                    <a:pt x="20417" y="590178"/>
                  </a:lnTo>
                  <a:lnTo>
                    <a:pt x="35688" y="631971"/>
                  </a:lnTo>
                  <a:lnTo>
                    <a:pt x="54812" y="671737"/>
                  </a:lnTo>
                  <a:lnTo>
                    <a:pt x="77561" y="709244"/>
                  </a:lnTo>
                  <a:lnTo>
                    <a:pt x="103705" y="744266"/>
                  </a:lnTo>
                  <a:lnTo>
                    <a:pt x="133016" y="776573"/>
                  </a:lnTo>
                  <a:lnTo>
                    <a:pt x="165267" y="805936"/>
                  </a:lnTo>
                  <a:lnTo>
                    <a:pt x="200229" y="832126"/>
                  </a:lnTo>
                  <a:lnTo>
                    <a:pt x="237674" y="854915"/>
                  </a:lnTo>
                  <a:lnTo>
                    <a:pt x="277373" y="874073"/>
                  </a:lnTo>
                  <a:lnTo>
                    <a:pt x="319099" y="889372"/>
                  </a:lnTo>
                  <a:lnTo>
                    <a:pt x="362623" y="900584"/>
                  </a:lnTo>
                  <a:lnTo>
                    <a:pt x="407716" y="907478"/>
                  </a:lnTo>
                  <a:lnTo>
                    <a:pt x="454151" y="909827"/>
                  </a:lnTo>
                  <a:lnTo>
                    <a:pt x="500587" y="907478"/>
                  </a:lnTo>
                  <a:lnTo>
                    <a:pt x="545680" y="900584"/>
                  </a:lnTo>
                  <a:lnTo>
                    <a:pt x="589204" y="889372"/>
                  </a:lnTo>
                  <a:lnTo>
                    <a:pt x="630930" y="874073"/>
                  </a:lnTo>
                  <a:lnTo>
                    <a:pt x="670629" y="854915"/>
                  </a:lnTo>
                  <a:lnTo>
                    <a:pt x="708074" y="832126"/>
                  </a:lnTo>
                  <a:lnTo>
                    <a:pt x="743036" y="805936"/>
                  </a:lnTo>
                  <a:lnTo>
                    <a:pt x="775287" y="776573"/>
                  </a:lnTo>
                  <a:lnTo>
                    <a:pt x="804598" y="744266"/>
                  </a:lnTo>
                  <a:lnTo>
                    <a:pt x="830742" y="709244"/>
                  </a:lnTo>
                  <a:lnTo>
                    <a:pt x="853491" y="671737"/>
                  </a:lnTo>
                  <a:lnTo>
                    <a:pt x="872615" y="631971"/>
                  </a:lnTo>
                  <a:lnTo>
                    <a:pt x="887886" y="590178"/>
                  </a:lnTo>
                  <a:lnTo>
                    <a:pt x="899077" y="546584"/>
                  </a:lnTo>
                  <a:lnTo>
                    <a:pt x="905959" y="501420"/>
                  </a:lnTo>
                  <a:lnTo>
                    <a:pt x="908304" y="454913"/>
                  </a:lnTo>
                  <a:lnTo>
                    <a:pt x="905959" y="408407"/>
                  </a:lnTo>
                  <a:lnTo>
                    <a:pt x="899077" y="363243"/>
                  </a:lnTo>
                  <a:lnTo>
                    <a:pt x="887886" y="319649"/>
                  </a:lnTo>
                  <a:lnTo>
                    <a:pt x="872615" y="277856"/>
                  </a:lnTo>
                  <a:lnTo>
                    <a:pt x="853491" y="238090"/>
                  </a:lnTo>
                  <a:lnTo>
                    <a:pt x="830742" y="200583"/>
                  </a:lnTo>
                  <a:lnTo>
                    <a:pt x="804598" y="165561"/>
                  </a:lnTo>
                  <a:lnTo>
                    <a:pt x="775287" y="133254"/>
                  </a:lnTo>
                  <a:lnTo>
                    <a:pt x="743036" y="103891"/>
                  </a:lnTo>
                  <a:lnTo>
                    <a:pt x="708074" y="77701"/>
                  </a:lnTo>
                  <a:lnTo>
                    <a:pt x="670629" y="54912"/>
                  </a:lnTo>
                  <a:lnTo>
                    <a:pt x="630930" y="35754"/>
                  </a:lnTo>
                  <a:lnTo>
                    <a:pt x="589204" y="20455"/>
                  </a:lnTo>
                  <a:lnTo>
                    <a:pt x="545680" y="9243"/>
                  </a:lnTo>
                  <a:lnTo>
                    <a:pt x="500587" y="2349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3776" y="4604003"/>
              <a:ext cx="932687" cy="813815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8138159" y="6158484"/>
            <a:ext cx="908685" cy="909955"/>
          </a:xfrm>
          <a:custGeom>
            <a:avLst/>
            <a:gdLst/>
            <a:ahLst/>
            <a:cxnLst/>
            <a:rect l="l" t="t" r="r" b="b"/>
            <a:pathLst>
              <a:path w="908684" h="909954">
                <a:moveTo>
                  <a:pt x="454151" y="0"/>
                </a:moveTo>
                <a:lnTo>
                  <a:pt x="407716" y="2349"/>
                </a:lnTo>
                <a:lnTo>
                  <a:pt x="362623" y="9243"/>
                </a:lnTo>
                <a:lnTo>
                  <a:pt x="319099" y="20455"/>
                </a:lnTo>
                <a:lnTo>
                  <a:pt x="277373" y="35754"/>
                </a:lnTo>
                <a:lnTo>
                  <a:pt x="237674" y="54912"/>
                </a:lnTo>
                <a:lnTo>
                  <a:pt x="200229" y="77701"/>
                </a:lnTo>
                <a:lnTo>
                  <a:pt x="165267" y="103891"/>
                </a:lnTo>
                <a:lnTo>
                  <a:pt x="133016" y="133254"/>
                </a:lnTo>
                <a:lnTo>
                  <a:pt x="103705" y="165561"/>
                </a:lnTo>
                <a:lnTo>
                  <a:pt x="77561" y="200583"/>
                </a:lnTo>
                <a:lnTo>
                  <a:pt x="54812" y="238090"/>
                </a:lnTo>
                <a:lnTo>
                  <a:pt x="35688" y="277856"/>
                </a:lnTo>
                <a:lnTo>
                  <a:pt x="20417" y="319649"/>
                </a:lnTo>
                <a:lnTo>
                  <a:pt x="9226" y="363243"/>
                </a:lnTo>
                <a:lnTo>
                  <a:pt x="2344" y="408407"/>
                </a:lnTo>
                <a:lnTo>
                  <a:pt x="0" y="454913"/>
                </a:lnTo>
                <a:lnTo>
                  <a:pt x="2344" y="501420"/>
                </a:lnTo>
                <a:lnTo>
                  <a:pt x="9226" y="546584"/>
                </a:lnTo>
                <a:lnTo>
                  <a:pt x="20417" y="590178"/>
                </a:lnTo>
                <a:lnTo>
                  <a:pt x="35688" y="631971"/>
                </a:lnTo>
                <a:lnTo>
                  <a:pt x="54812" y="671737"/>
                </a:lnTo>
                <a:lnTo>
                  <a:pt x="77561" y="709244"/>
                </a:lnTo>
                <a:lnTo>
                  <a:pt x="103705" y="744266"/>
                </a:lnTo>
                <a:lnTo>
                  <a:pt x="133016" y="776573"/>
                </a:lnTo>
                <a:lnTo>
                  <a:pt x="165267" y="805936"/>
                </a:lnTo>
                <a:lnTo>
                  <a:pt x="200229" y="832126"/>
                </a:lnTo>
                <a:lnTo>
                  <a:pt x="237674" y="854915"/>
                </a:lnTo>
                <a:lnTo>
                  <a:pt x="277373" y="874073"/>
                </a:lnTo>
                <a:lnTo>
                  <a:pt x="319099" y="889372"/>
                </a:lnTo>
                <a:lnTo>
                  <a:pt x="362623" y="900584"/>
                </a:lnTo>
                <a:lnTo>
                  <a:pt x="407716" y="907478"/>
                </a:lnTo>
                <a:lnTo>
                  <a:pt x="454151" y="909827"/>
                </a:lnTo>
                <a:lnTo>
                  <a:pt x="500587" y="907478"/>
                </a:lnTo>
                <a:lnTo>
                  <a:pt x="545680" y="900584"/>
                </a:lnTo>
                <a:lnTo>
                  <a:pt x="589204" y="889372"/>
                </a:lnTo>
                <a:lnTo>
                  <a:pt x="630930" y="874073"/>
                </a:lnTo>
                <a:lnTo>
                  <a:pt x="670629" y="854915"/>
                </a:lnTo>
                <a:lnTo>
                  <a:pt x="708074" y="832126"/>
                </a:lnTo>
                <a:lnTo>
                  <a:pt x="743036" y="805936"/>
                </a:lnTo>
                <a:lnTo>
                  <a:pt x="775287" y="776573"/>
                </a:lnTo>
                <a:lnTo>
                  <a:pt x="804598" y="744266"/>
                </a:lnTo>
                <a:lnTo>
                  <a:pt x="830742" y="709244"/>
                </a:lnTo>
                <a:lnTo>
                  <a:pt x="853491" y="671737"/>
                </a:lnTo>
                <a:lnTo>
                  <a:pt x="872615" y="631971"/>
                </a:lnTo>
                <a:lnTo>
                  <a:pt x="887886" y="590178"/>
                </a:lnTo>
                <a:lnTo>
                  <a:pt x="899077" y="546584"/>
                </a:lnTo>
                <a:lnTo>
                  <a:pt x="905959" y="501420"/>
                </a:lnTo>
                <a:lnTo>
                  <a:pt x="908304" y="454913"/>
                </a:lnTo>
                <a:lnTo>
                  <a:pt x="905959" y="408407"/>
                </a:lnTo>
                <a:lnTo>
                  <a:pt x="899077" y="363243"/>
                </a:lnTo>
                <a:lnTo>
                  <a:pt x="887886" y="319649"/>
                </a:lnTo>
                <a:lnTo>
                  <a:pt x="872615" y="277856"/>
                </a:lnTo>
                <a:lnTo>
                  <a:pt x="853491" y="238090"/>
                </a:lnTo>
                <a:lnTo>
                  <a:pt x="830742" y="200583"/>
                </a:lnTo>
                <a:lnTo>
                  <a:pt x="804598" y="165561"/>
                </a:lnTo>
                <a:lnTo>
                  <a:pt x="775287" y="133254"/>
                </a:lnTo>
                <a:lnTo>
                  <a:pt x="743036" y="103891"/>
                </a:lnTo>
                <a:lnTo>
                  <a:pt x="708074" y="77701"/>
                </a:lnTo>
                <a:lnTo>
                  <a:pt x="670629" y="54912"/>
                </a:lnTo>
                <a:lnTo>
                  <a:pt x="630930" y="35754"/>
                </a:lnTo>
                <a:lnTo>
                  <a:pt x="589204" y="20455"/>
                </a:lnTo>
                <a:lnTo>
                  <a:pt x="545680" y="9243"/>
                </a:lnTo>
                <a:lnTo>
                  <a:pt x="500587" y="2349"/>
                </a:lnTo>
                <a:lnTo>
                  <a:pt x="454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0495" y="5590032"/>
            <a:ext cx="104139" cy="494030"/>
          </a:xfrm>
          <a:custGeom>
            <a:avLst/>
            <a:gdLst/>
            <a:ahLst/>
            <a:cxnLst/>
            <a:rect l="l" t="t" r="r" b="b"/>
            <a:pathLst>
              <a:path w="104140" h="494029">
                <a:moveTo>
                  <a:pt x="51815" y="0"/>
                </a:moveTo>
                <a:lnTo>
                  <a:pt x="31664" y="4073"/>
                </a:lnTo>
                <a:lnTo>
                  <a:pt x="15192" y="15160"/>
                </a:lnTo>
                <a:lnTo>
                  <a:pt x="4077" y="31557"/>
                </a:lnTo>
                <a:lnTo>
                  <a:pt x="0" y="51562"/>
                </a:lnTo>
                <a:lnTo>
                  <a:pt x="3103" y="68891"/>
                </a:lnTo>
                <a:lnTo>
                  <a:pt x="11683" y="83518"/>
                </a:lnTo>
                <a:lnTo>
                  <a:pt x="24645" y="94549"/>
                </a:lnTo>
                <a:lnTo>
                  <a:pt x="40894" y="101091"/>
                </a:lnTo>
                <a:lnTo>
                  <a:pt x="40894" y="392683"/>
                </a:lnTo>
                <a:lnTo>
                  <a:pt x="24645" y="399226"/>
                </a:lnTo>
                <a:lnTo>
                  <a:pt x="11683" y="410257"/>
                </a:lnTo>
                <a:lnTo>
                  <a:pt x="3103" y="424884"/>
                </a:lnTo>
                <a:lnTo>
                  <a:pt x="0" y="442213"/>
                </a:lnTo>
                <a:lnTo>
                  <a:pt x="4077" y="462218"/>
                </a:lnTo>
                <a:lnTo>
                  <a:pt x="15192" y="478615"/>
                </a:lnTo>
                <a:lnTo>
                  <a:pt x="31664" y="489702"/>
                </a:lnTo>
                <a:lnTo>
                  <a:pt x="51815" y="493775"/>
                </a:lnTo>
                <a:lnTo>
                  <a:pt x="71967" y="489702"/>
                </a:lnTo>
                <a:lnTo>
                  <a:pt x="88439" y="478615"/>
                </a:lnTo>
                <a:lnTo>
                  <a:pt x="99554" y="462218"/>
                </a:lnTo>
                <a:lnTo>
                  <a:pt x="103631" y="442213"/>
                </a:lnTo>
                <a:lnTo>
                  <a:pt x="100528" y="424884"/>
                </a:lnTo>
                <a:lnTo>
                  <a:pt x="91948" y="410257"/>
                </a:lnTo>
                <a:lnTo>
                  <a:pt x="78986" y="399226"/>
                </a:lnTo>
                <a:lnTo>
                  <a:pt x="62737" y="392683"/>
                </a:lnTo>
                <a:lnTo>
                  <a:pt x="62737" y="101091"/>
                </a:lnTo>
                <a:lnTo>
                  <a:pt x="78986" y="94549"/>
                </a:lnTo>
                <a:lnTo>
                  <a:pt x="91948" y="83518"/>
                </a:lnTo>
                <a:lnTo>
                  <a:pt x="100528" y="68891"/>
                </a:lnTo>
                <a:lnTo>
                  <a:pt x="103631" y="51562"/>
                </a:lnTo>
                <a:lnTo>
                  <a:pt x="99554" y="31557"/>
                </a:lnTo>
                <a:lnTo>
                  <a:pt x="88439" y="15160"/>
                </a:lnTo>
                <a:lnTo>
                  <a:pt x="71967" y="4073"/>
                </a:lnTo>
                <a:lnTo>
                  <a:pt x="51815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8221" y="7332211"/>
            <a:ext cx="1275387" cy="15964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9834498" y="1344388"/>
            <a:ext cx="1897380" cy="3005455"/>
          </a:xfrm>
          <a:custGeom>
            <a:avLst/>
            <a:gdLst/>
            <a:ahLst/>
            <a:cxnLst/>
            <a:rect l="l" t="t" r="r" b="b"/>
            <a:pathLst>
              <a:path w="1897379" h="3005454">
                <a:moveTo>
                  <a:pt x="936652" y="0"/>
                </a:moveTo>
                <a:lnTo>
                  <a:pt x="888237" y="1811"/>
                </a:lnTo>
                <a:lnTo>
                  <a:pt x="839669" y="6074"/>
                </a:lnTo>
                <a:lnTo>
                  <a:pt x="791822" y="12801"/>
                </a:lnTo>
                <a:lnTo>
                  <a:pt x="744758" y="21926"/>
                </a:lnTo>
                <a:lnTo>
                  <a:pt x="698540" y="33380"/>
                </a:lnTo>
                <a:lnTo>
                  <a:pt x="653232" y="47098"/>
                </a:lnTo>
                <a:lnTo>
                  <a:pt x="608896" y="63014"/>
                </a:lnTo>
                <a:lnTo>
                  <a:pt x="565596" y="81062"/>
                </a:lnTo>
                <a:lnTo>
                  <a:pt x="523393" y="101173"/>
                </a:lnTo>
                <a:lnTo>
                  <a:pt x="482351" y="123283"/>
                </a:lnTo>
                <a:lnTo>
                  <a:pt x="442533" y="147324"/>
                </a:lnTo>
                <a:lnTo>
                  <a:pt x="404002" y="173231"/>
                </a:lnTo>
                <a:lnTo>
                  <a:pt x="366820" y="200936"/>
                </a:lnTo>
                <a:lnTo>
                  <a:pt x="331051" y="230374"/>
                </a:lnTo>
                <a:lnTo>
                  <a:pt x="296757" y="261478"/>
                </a:lnTo>
                <a:lnTo>
                  <a:pt x="264001" y="294181"/>
                </a:lnTo>
                <a:lnTo>
                  <a:pt x="232846" y="328416"/>
                </a:lnTo>
                <a:lnTo>
                  <a:pt x="203355" y="364118"/>
                </a:lnTo>
                <a:lnTo>
                  <a:pt x="175591" y="401221"/>
                </a:lnTo>
                <a:lnTo>
                  <a:pt x="149616" y="439656"/>
                </a:lnTo>
                <a:lnTo>
                  <a:pt x="125494" y="479359"/>
                </a:lnTo>
                <a:lnTo>
                  <a:pt x="103288" y="520262"/>
                </a:lnTo>
                <a:lnTo>
                  <a:pt x="83060" y="562299"/>
                </a:lnTo>
                <a:lnTo>
                  <a:pt x="64873" y="605404"/>
                </a:lnTo>
                <a:lnTo>
                  <a:pt x="48790" y="649511"/>
                </a:lnTo>
                <a:lnTo>
                  <a:pt x="34874" y="694552"/>
                </a:lnTo>
                <a:lnTo>
                  <a:pt x="23188" y="740461"/>
                </a:lnTo>
                <a:lnTo>
                  <a:pt x="13794" y="787172"/>
                </a:lnTo>
                <a:lnTo>
                  <a:pt x="6757" y="834618"/>
                </a:lnTo>
                <a:lnTo>
                  <a:pt x="2137" y="882733"/>
                </a:lnTo>
                <a:lnTo>
                  <a:pt x="0" y="931451"/>
                </a:lnTo>
                <a:lnTo>
                  <a:pt x="574" y="985288"/>
                </a:lnTo>
                <a:lnTo>
                  <a:pt x="4094" y="1038381"/>
                </a:lnTo>
                <a:lnTo>
                  <a:pt x="10484" y="1090646"/>
                </a:lnTo>
                <a:lnTo>
                  <a:pt x="19663" y="1142005"/>
                </a:lnTo>
                <a:lnTo>
                  <a:pt x="31556" y="1192375"/>
                </a:lnTo>
                <a:lnTo>
                  <a:pt x="46083" y="1241677"/>
                </a:lnTo>
                <a:lnTo>
                  <a:pt x="63166" y="1289829"/>
                </a:lnTo>
                <a:lnTo>
                  <a:pt x="82728" y="1336750"/>
                </a:lnTo>
                <a:lnTo>
                  <a:pt x="104690" y="1382360"/>
                </a:lnTo>
                <a:lnTo>
                  <a:pt x="128975" y="1426578"/>
                </a:lnTo>
                <a:lnTo>
                  <a:pt x="155504" y="1469324"/>
                </a:lnTo>
                <a:lnTo>
                  <a:pt x="184199" y="1510515"/>
                </a:lnTo>
                <a:lnTo>
                  <a:pt x="214983" y="1550072"/>
                </a:lnTo>
                <a:lnTo>
                  <a:pt x="247776" y="1587914"/>
                </a:lnTo>
                <a:lnTo>
                  <a:pt x="297179" y="1638206"/>
                </a:lnTo>
                <a:lnTo>
                  <a:pt x="333267" y="1675103"/>
                </a:lnTo>
                <a:lnTo>
                  <a:pt x="366069" y="1714763"/>
                </a:lnTo>
                <a:lnTo>
                  <a:pt x="395263" y="1756935"/>
                </a:lnTo>
                <a:lnTo>
                  <a:pt x="420528" y="1801369"/>
                </a:lnTo>
                <a:lnTo>
                  <a:pt x="441543" y="1847815"/>
                </a:lnTo>
                <a:lnTo>
                  <a:pt x="457985" y="1896024"/>
                </a:lnTo>
                <a:lnTo>
                  <a:pt x="469534" y="1945744"/>
                </a:lnTo>
                <a:lnTo>
                  <a:pt x="475869" y="1996727"/>
                </a:lnTo>
                <a:lnTo>
                  <a:pt x="477139" y="2036224"/>
                </a:lnTo>
                <a:lnTo>
                  <a:pt x="474906" y="2084863"/>
                </a:lnTo>
                <a:lnTo>
                  <a:pt x="468423" y="2132347"/>
                </a:lnTo>
                <a:lnTo>
                  <a:pt x="458011" y="2178474"/>
                </a:lnTo>
                <a:lnTo>
                  <a:pt x="443992" y="2223041"/>
                </a:lnTo>
                <a:lnTo>
                  <a:pt x="427354" y="2264189"/>
                </a:lnTo>
                <a:lnTo>
                  <a:pt x="412468" y="2311823"/>
                </a:lnTo>
                <a:lnTo>
                  <a:pt x="401837" y="2361066"/>
                </a:lnTo>
                <a:lnTo>
                  <a:pt x="395753" y="2411791"/>
                </a:lnTo>
                <a:lnTo>
                  <a:pt x="394509" y="2463869"/>
                </a:lnTo>
                <a:lnTo>
                  <a:pt x="398399" y="2517173"/>
                </a:lnTo>
                <a:lnTo>
                  <a:pt x="406413" y="2564701"/>
                </a:lnTo>
                <a:lnTo>
                  <a:pt x="418446" y="2610794"/>
                </a:lnTo>
                <a:lnTo>
                  <a:pt x="434295" y="2655267"/>
                </a:lnTo>
                <a:lnTo>
                  <a:pt x="453759" y="2697937"/>
                </a:lnTo>
                <a:lnTo>
                  <a:pt x="476637" y="2738621"/>
                </a:lnTo>
                <a:lnTo>
                  <a:pt x="502728" y="2777135"/>
                </a:lnTo>
                <a:lnTo>
                  <a:pt x="531830" y="2813296"/>
                </a:lnTo>
                <a:lnTo>
                  <a:pt x="563743" y="2846920"/>
                </a:lnTo>
                <a:lnTo>
                  <a:pt x="598266" y="2877824"/>
                </a:lnTo>
                <a:lnTo>
                  <a:pt x="635197" y="2905824"/>
                </a:lnTo>
                <a:lnTo>
                  <a:pt x="674335" y="2930737"/>
                </a:lnTo>
                <a:lnTo>
                  <a:pt x="715478" y="2952379"/>
                </a:lnTo>
                <a:lnTo>
                  <a:pt x="758427" y="2970567"/>
                </a:lnTo>
                <a:lnTo>
                  <a:pt x="802979" y="2985117"/>
                </a:lnTo>
                <a:lnTo>
                  <a:pt x="848933" y="2995846"/>
                </a:lnTo>
                <a:lnTo>
                  <a:pt x="896089" y="3002570"/>
                </a:lnTo>
                <a:lnTo>
                  <a:pt x="944245" y="3005107"/>
                </a:lnTo>
                <a:lnTo>
                  <a:pt x="992385" y="3003406"/>
                </a:lnTo>
                <a:lnTo>
                  <a:pt x="1039398" y="2997695"/>
                </a:lnTo>
                <a:lnTo>
                  <a:pt x="1085116" y="2988144"/>
                </a:lnTo>
                <a:lnTo>
                  <a:pt x="1129370" y="2974920"/>
                </a:lnTo>
                <a:lnTo>
                  <a:pt x="1171991" y="2958194"/>
                </a:lnTo>
                <a:lnTo>
                  <a:pt x="1212810" y="2938134"/>
                </a:lnTo>
                <a:lnTo>
                  <a:pt x="1251659" y="2914911"/>
                </a:lnTo>
                <a:lnTo>
                  <a:pt x="1288369" y="2888692"/>
                </a:lnTo>
                <a:lnTo>
                  <a:pt x="1322772" y="2859647"/>
                </a:lnTo>
                <a:lnTo>
                  <a:pt x="1354699" y="2827946"/>
                </a:lnTo>
                <a:lnTo>
                  <a:pt x="1383981" y="2793758"/>
                </a:lnTo>
                <a:lnTo>
                  <a:pt x="1410450" y="2757251"/>
                </a:lnTo>
                <a:lnTo>
                  <a:pt x="1433937" y="2718595"/>
                </a:lnTo>
                <a:lnTo>
                  <a:pt x="1454273" y="2677959"/>
                </a:lnTo>
                <a:lnTo>
                  <a:pt x="1471289" y="2635513"/>
                </a:lnTo>
                <a:lnTo>
                  <a:pt x="1484818" y="2591425"/>
                </a:lnTo>
                <a:lnTo>
                  <a:pt x="1494690" y="2545865"/>
                </a:lnTo>
                <a:lnTo>
                  <a:pt x="1500737" y="2499002"/>
                </a:lnTo>
                <a:lnTo>
                  <a:pt x="1502791" y="2451006"/>
                </a:lnTo>
                <a:lnTo>
                  <a:pt x="1500324" y="2399434"/>
                </a:lnTo>
                <a:lnTo>
                  <a:pt x="1493154" y="2349231"/>
                </a:lnTo>
                <a:lnTo>
                  <a:pt x="1481627" y="2300576"/>
                </a:lnTo>
                <a:lnTo>
                  <a:pt x="1466087" y="2253648"/>
                </a:lnTo>
                <a:lnTo>
                  <a:pt x="1463421" y="2247171"/>
                </a:lnTo>
                <a:lnTo>
                  <a:pt x="1460880" y="2240059"/>
                </a:lnTo>
                <a:lnTo>
                  <a:pt x="1442440" y="2186582"/>
                </a:lnTo>
                <a:lnTo>
                  <a:pt x="1430893" y="2137935"/>
                </a:lnTo>
                <a:lnTo>
                  <a:pt x="1423798" y="2087740"/>
                </a:lnTo>
                <a:lnTo>
                  <a:pt x="1421383" y="2036224"/>
                </a:lnTo>
                <a:lnTo>
                  <a:pt x="1421685" y="2016047"/>
                </a:lnTo>
                <a:lnTo>
                  <a:pt x="1429046" y="1945177"/>
                </a:lnTo>
                <a:lnTo>
                  <a:pt x="1440668" y="1895275"/>
                </a:lnTo>
                <a:lnTo>
                  <a:pt x="1457189" y="1846883"/>
                </a:lnTo>
                <a:lnTo>
                  <a:pt x="1478279" y="1800242"/>
                </a:lnTo>
                <a:lnTo>
                  <a:pt x="1503609" y="1755595"/>
                </a:lnTo>
                <a:lnTo>
                  <a:pt x="1532846" y="1713185"/>
                </a:lnTo>
                <a:lnTo>
                  <a:pt x="1565661" y="1673255"/>
                </a:lnTo>
                <a:lnTo>
                  <a:pt x="1601724" y="1636047"/>
                </a:lnTo>
                <a:lnTo>
                  <a:pt x="1613155" y="1625039"/>
                </a:lnTo>
                <a:lnTo>
                  <a:pt x="1635496" y="1602453"/>
                </a:lnTo>
                <a:lnTo>
                  <a:pt x="1678876" y="1554008"/>
                </a:lnTo>
                <a:lnTo>
                  <a:pt x="1709387" y="1515263"/>
                </a:lnTo>
                <a:lnTo>
                  <a:pt x="1737887" y="1474930"/>
                </a:lnTo>
                <a:lnTo>
                  <a:pt x="1764301" y="1433087"/>
                </a:lnTo>
                <a:lnTo>
                  <a:pt x="1788553" y="1389809"/>
                </a:lnTo>
                <a:lnTo>
                  <a:pt x="1810570" y="1345174"/>
                </a:lnTo>
                <a:lnTo>
                  <a:pt x="1830276" y="1299259"/>
                </a:lnTo>
                <a:lnTo>
                  <a:pt x="1847597" y="1252140"/>
                </a:lnTo>
                <a:lnTo>
                  <a:pt x="1862458" y="1203895"/>
                </a:lnTo>
                <a:lnTo>
                  <a:pt x="1874785" y="1154601"/>
                </a:lnTo>
                <a:lnTo>
                  <a:pt x="1884502" y="1104334"/>
                </a:lnTo>
                <a:lnTo>
                  <a:pt x="1891536" y="1053172"/>
                </a:lnTo>
                <a:lnTo>
                  <a:pt x="1895811" y="1001191"/>
                </a:lnTo>
                <a:lnTo>
                  <a:pt x="1897252" y="948469"/>
                </a:lnTo>
                <a:lnTo>
                  <a:pt x="1896106" y="900782"/>
                </a:lnTo>
                <a:lnTo>
                  <a:pt x="1892637" y="853703"/>
                </a:lnTo>
                <a:lnTo>
                  <a:pt x="1886901" y="807288"/>
                </a:lnTo>
                <a:lnTo>
                  <a:pt x="1878954" y="761593"/>
                </a:lnTo>
                <a:lnTo>
                  <a:pt x="1868851" y="716673"/>
                </a:lnTo>
                <a:lnTo>
                  <a:pt x="1856648" y="672584"/>
                </a:lnTo>
                <a:lnTo>
                  <a:pt x="1842401" y="629382"/>
                </a:lnTo>
                <a:lnTo>
                  <a:pt x="1826164" y="587122"/>
                </a:lnTo>
                <a:lnTo>
                  <a:pt x="1807995" y="545861"/>
                </a:lnTo>
                <a:lnTo>
                  <a:pt x="1787948" y="505654"/>
                </a:lnTo>
                <a:lnTo>
                  <a:pt x="1766079" y="466556"/>
                </a:lnTo>
                <a:lnTo>
                  <a:pt x="1742444" y="428624"/>
                </a:lnTo>
                <a:lnTo>
                  <a:pt x="1717099" y="391914"/>
                </a:lnTo>
                <a:lnTo>
                  <a:pt x="1690098" y="356480"/>
                </a:lnTo>
                <a:lnTo>
                  <a:pt x="1661498" y="322379"/>
                </a:lnTo>
                <a:lnTo>
                  <a:pt x="1631355" y="289667"/>
                </a:lnTo>
                <a:lnTo>
                  <a:pt x="1599723" y="258398"/>
                </a:lnTo>
                <a:lnTo>
                  <a:pt x="1566659" y="228630"/>
                </a:lnTo>
                <a:lnTo>
                  <a:pt x="1532219" y="200417"/>
                </a:lnTo>
                <a:lnTo>
                  <a:pt x="1496457" y="173816"/>
                </a:lnTo>
                <a:lnTo>
                  <a:pt x="1459430" y="148882"/>
                </a:lnTo>
                <a:lnTo>
                  <a:pt x="1421193" y="125671"/>
                </a:lnTo>
                <a:lnTo>
                  <a:pt x="1381802" y="104238"/>
                </a:lnTo>
                <a:lnTo>
                  <a:pt x="1341312" y="84640"/>
                </a:lnTo>
                <a:lnTo>
                  <a:pt x="1299779" y="66932"/>
                </a:lnTo>
                <a:lnTo>
                  <a:pt x="1257260" y="51169"/>
                </a:lnTo>
                <a:lnTo>
                  <a:pt x="1213808" y="37409"/>
                </a:lnTo>
                <a:lnTo>
                  <a:pt x="1169481" y="25705"/>
                </a:lnTo>
                <a:lnTo>
                  <a:pt x="1124333" y="16115"/>
                </a:lnTo>
                <a:lnTo>
                  <a:pt x="1078421" y="8694"/>
                </a:lnTo>
                <a:lnTo>
                  <a:pt x="1031799" y="3497"/>
                </a:lnTo>
                <a:lnTo>
                  <a:pt x="984525" y="580"/>
                </a:lnTo>
                <a:lnTo>
                  <a:pt x="93665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387965" y="1696034"/>
            <a:ext cx="793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Emel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328147" y="3357371"/>
            <a:ext cx="909955" cy="909955"/>
            <a:chOff x="10328147" y="3357371"/>
            <a:chExt cx="909955" cy="909955"/>
          </a:xfrm>
        </p:grpSpPr>
        <p:sp>
          <p:nvSpPr>
            <p:cNvPr id="38" name="object 38"/>
            <p:cNvSpPr/>
            <p:nvPr/>
          </p:nvSpPr>
          <p:spPr>
            <a:xfrm>
              <a:off x="10328147" y="3357371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454913" y="0"/>
                  </a:moveTo>
                  <a:lnTo>
                    <a:pt x="408407" y="2349"/>
                  </a:lnTo>
                  <a:lnTo>
                    <a:pt x="363243" y="9243"/>
                  </a:lnTo>
                  <a:lnTo>
                    <a:pt x="319649" y="20455"/>
                  </a:lnTo>
                  <a:lnTo>
                    <a:pt x="277856" y="35754"/>
                  </a:lnTo>
                  <a:lnTo>
                    <a:pt x="238090" y="54912"/>
                  </a:lnTo>
                  <a:lnTo>
                    <a:pt x="200583" y="77701"/>
                  </a:lnTo>
                  <a:lnTo>
                    <a:pt x="165561" y="103891"/>
                  </a:lnTo>
                  <a:lnTo>
                    <a:pt x="133254" y="133254"/>
                  </a:lnTo>
                  <a:lnTo>
                    <a:pt x="103891" y="165561"/>
                  </a:lnTo>
                  <a:lnTo>
                    <a:pt x="77701" y="200583"/>
                  </a:lnTo>
                  <a:lnTo>
                    <a:pt x="54912" y="238090"/>
                  </a:lnTo>
                  <a:lnTo>
                    <a:pt x="35754" y="277856"/>
                  </a:lnTo>
                  <a:lnTo>
                    <a:pt x="20455" y="319649"/>
                  </a:lnTo>
                  <a:lnTo>
                    <a:pt x="9243" y="363243"/>
                  </a:lnTo>
                  <a:lnTo>
                    <a:pt x="2349" y="408407"/>
                  </a:lnTo>
                  <a:lnTo>
                    <a:pt x="0" y="454913"/>
                  </a:lnTo>
                  <a:lnTo>
                    <a:pt x="2349" y="501420"/>
                  </a:lnTo>
                  <a:lnTo>
                    <a:pt x="9243" y="546584"/>
                  </a:lnTo>
                  <a:lnTo>
                    <a:pt x="20455" y="590178"/>
                  </a:lnTo>
                  <a:lnTo>
                    <a:pt x="35754" y="631971"/>
                  </a:lnTo>
                  <a:lnTo>
                    <a:pt x="54912" y="671737"/>
                  </a:lnTo>
                  <a:lnTo>
                    <a:pt x="77701" y="709244"/>
                  </a:lnTo>
                  <a:lnTo>
                    <a:pt x="103891" y="744266"/>
                  </a:lnTo>
                  <a:lnTo>
                    <a:pt x="133254" y="776573"/>
                  </a:lnTo>
                  <a:lnTo>
                    <a:pt x="165561" y="805936"/>
                  </a:lnTo>
                  <a:lnTo>
                    <a:pt x="200583" y="832126"/>
                  </a:lnTo>
                  <a:lnTo>
                    <a:pt x="238090" y="854915"/>
                  </a:lnTo>
                  <a:lnTo>
                    <a:pt x="277856" y="874073"/>
                  </a:lnTo>
                  <a:lnTo>
                    <a:pt x="319649" y="889372"/>
                  </a:lnTo>
                  <a:lnTo>
                    <a:pt x="363243" y="900584"/>
                  </a:lnTo>
                  <a:lnTo>
                    <a:pt x="408407" y="907478"/>
                  </a:lnTo>
                  <a:lnTo>
                    <a:pt x="454913" y="909827"/>
                  </a:lnTo>
                  <a:lnTo>
                    <a:pt x="501420" y="907478"/>
                  </a:lnTo>
                  <a:lnTo>
                    <a:pt x="546584" y="900584"/>
                  </a:lnTo>
                  <a:lnTo>
                    <a:pt x="590178" y="889372"/>
                  </a:lnTo>
                  <a:lnTo>
                    <a:pt x="631971" y="874073"/>
                  </a:lnTo>
                  <a:lnTo>
                    <a:pt x="671737" y="854915"/>
                  </a:lnTo>
                  <a:lnTo>
                    <a:pt x="709244" y="832126"/>
                  </a:lnTo>
                  <a:lnTo>
                    <a:pt x="744266" y="805936"/>
                  </a:lnTo>
                  <a:lnTo>
                    <a:pt x="776573" y="776573"/>
                  </a:lnTo>
                  <a:lnTo>
                    <a:pt x="805936" y="744266"/>
                  </a:lnTo>
                  <a:lnTo>
                    <a:pt x="832126" y="709244"/>
                  </a:lnTo>
                  <a:lnTo>
                    <a:pt x="854915" y="671737"/>
                  </a:lnTo>
                  <a:lnTo>
                    <a:pt x="874073" y="631971"/>
                  </a:lnTo>
                  <a:lnTo>
                    <a:pt x="889372" y="590178"/>
                  </a:lnTo>
                  <a:lnTo>
                    <a:pt x="900584" y="546584"/>
                  </a:lnTo>
                  <a:lnTo>
                    <a:pt x="907478" y="501420"/>
                  </a:lnTo>
                  <a:lnTo>
                    <a:pt x="909827" y="454913"/>
                  </a:lnTo>
                  <a:lnTo>
                    <a:pt x="907478" y="408407"/>
                  </a:lnTo>
                  <a:lnTo>
                    <a:pt x="900584" y="363243"/>
                  </a:lnTo>
                  <a:lnTo>
                    <a:pt x="889372" y="319649"/>
                  </a:lnTo>
                  <a:lnTo>
                    <a:pt x="874073" y="277856"/>
                  </a:lnTo>
                  <a:lnTo>
                    <a:pt x="854915" y="238090"/>
                  </a:lnTo>
                  <a:lnTo>
                    <a:pt x="832126" y="200583"/>
                  </a:lnTo>
                  <a:lnTo>
                    <a:pt x="805936" y="165561"/>
                  </a:lnTo>
                  <a:lnTo>
                    <a:pt x="776573" y="133254"/>
                  </a:lnTo>
                  <a:lnTo>
                    <a:pt x="744266" y="103891"/>
                  </a:lnTo>
                  <a:lnTo>
                    <a:pt x="709244" y="77701"/>
                  </a:lnTo>
                  <a:lnTo>
                    <a:pt x="671737" y="54912"/>
                  </a:lnTo>
                  <a:lnTo>
                    <a:pt x="631971" y="35754"/>
                  </a:lnTo>
                  <a:lnTo>
                    <a:pt x="590178" y="20455"/>
                  </a:lnTo>
                  <a:lnTo>
                    <a:pt x="546584" y="9243"/>
                  </a:lnTo>
                  <a:lnTo>
                    <a:pt x="501420" y="2349"/>
                  </a:lnTo>
                  <a:lnTo>
                    <a:pt x="454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4931" y="3505199"/>
              <a:ext cx="576072" cy="577596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10328147" y="6158484"/>
            <a:ext cx="909955" cy="909955"/>
          </a:xfrm>
          <a:custGeom>
            <a:avLst/>
            <a:gdLst/>
            <a:ahLst/>
            <a:cxnLst/>
            <a:rect l="l" t="t" r="r" b="b"/>
            <a:pathLst>
              <a:path w="909954" h="909954">
                <a:moveTo>
                  <a:pt x="454913" y="0"/>
                </a:moveTo>
                <a:lnTo>
                  <a:pt x="408407" y="2349"/>
                </a:lnTo>
                <a:lnTo>
                  <a:pt x="363243" y="9243"/>
                </a:lnTo>
                <a:lnTo>
                  <a:pt x="319649" y="20455"/>
                </a:lnTo>
                <a:lnTo>
                  <a:pt x="277856" y="35754"/>
                </a:lnTo>
                <a:lnTo>
                  <a:pt x="238090" y="54912"/>
                </a:lnTo>
                <a:lnTo>
                  <a:pt x="200583" y="77701"/>
                </a:lnTo>
                <a:lnTo>
                  <a:pt x="165561" y="103891"/>
                </a:lnTo>
                <a:lnTo>
                  <a:pt x="133254" y="133254"/>
                </a:lnTo>
                <a:lnTo>
                  <a:pt x="103891" y="165561"/>
                </a:lnTo>
                <a:lnTo>
                  <a:pt x="77701" y="200583"/>
                </a:lnTo>
                <a:lnTo>
                  <a:pt x="54912" y="238090"/>
                </a:lnTo>
                <a:lnTo>
                  <a:pt x="35754" y="277856"/>
                </a:lnTo>
                <a:lnTo>
                  <a:pt x="20455" y="319649"/>
                </a:lnTo>
                <a:lnTo>
                  <a:pt x="9243" y="363243"/>
                </a:lnTo>
                <a:lnTo>
                  <a:pt x="2349" y="408407"/>
                </a:lnTo>
                <a:lnTo>
                  <a:pt x="0" y="454913"/>
                </a:lnTo>
                <a:lnTo>
                  <a:pt x="2349" y="501420"/>
                </a:lnTo>
                <a:lnTo>
                  <a:pt x="9243" y="546584"/>
                </a:lnTo>
                <a:lnTo>
                  <a:pt x="20455" y="590178"/>
                </a:lnTo>
                <a:lnTo>
                  <a:pt x="35754" y="631971"/>
                </a:lnTo>
                <a:lnTo>
                  <a:pt x="54912" y="671737"/>
                </a:lnTo>
                <a:lnTo>
                  <a:pt x="77701" y="709244"/>
                </a:lnTo>
                <a:lnTo>
                  <a:pt x="103891" y="744266"/>
                </a:lnTo>
                <a:lnTo>
                  <a:pt x="133254" y="776573"/>
                </a:lnTo>
                <a:lnTo>
                  <a:pt x="165561" y="805936"/>
                </a:lnTo>
                <a:lnTo>
                  <a:pt x="200583" y="832126"/>
                </a:lnTo>
                <a:lnTo>
                  <a:pt x="238090" y="854915"/>
                </a:lnTo>
                <a:lnTo>
                  <a:pt x="277856" y="874073"/>
                </a:lnTo>
                <a:lnTo>
                  <a:pt x="319649" y="889372"/>
                </a:lnTo>
                <a:lnTo>
                  <a:pt x="363243" y="900584"/>
                </a:lnTo>
                <a:lnTo>
                  <a:pt x="408407" y="907478"/>
                </a:lnTo>
                <a:lnTo>
                  <a:pt x="454913" y="909827"/>
                </a:lnTo>
                <a:lnTo>
                  <a:pt x="501420" y="907478"/>
                </a:lnTo>
                <a:lnTo>
                  <a:pt x="546584" y="900584"/>
                </a:lnTo>
                <a:lnTo>
                  <a:pt x="590178" y="889372"/>
                </a:lnTo>
                <a:lnTo>
                  <a:pt x="631971" y="874073"/>
                </a:lnTo>
                <a:lnTo>
                  <a:pt x="671737" y="854915"/>
                </a:lnTo>
                <a:lnTo>
                  <a:pt x="709244" y="832126"/>
                </a:lnTo>
                <a:lnTo>
                  <a:pt x="744266" y="805936"/>
                </a:lnTo>
                <a:lnTo>
                  <a:pt x="776573" y="776573"/>
                </a:lnTo>
                <a:lnTo>
                  <a:pt x="805936" y="744266"/>
                </a:lnTo>
                <a:lnTo>
                  <a:pt x="832126" y="709244"/>
                </a:lnTo>
                <a:lnTo>
                  <a:pt x="854915" y="671737"/>
                </a:lnTo>
                <a:lnTo>
                  <a:pt x="874073" y="631971"/>
                </a:lnTo>
                <a:lnTo>
                  <a:pt x="889372" y="590178"/>
                </a:lnTo>
                <a:lnTo>
                  <a:pt x="900584" y="546584"/>
                </a:lnTo>
                <a:lnTo>
                  <a:pt x="907478" y="501420"/>
                </a:lnTo>
                <a:lnTo>
                  <a:pt x="909827" y="454913"/>
                </a:lnTo>
                <a:lnTo>
                  <a:pt x="907478" y="408407"/>
                </a:lnTo>
                <a:lnTo>
                  <a:pt x="900584" y="363243"/>
                </a:lnTo>
                <a:lnTo>
                  <a:pt x="889372" y="319649"/>
                </a:lnTo>
                <a:lnTo>
                  <a:pt x="874073" y="277856"/>
                </a:lnTo>
                <a:lnTo>
                  <a:pt x="854915" y="238090"/>
                </a:lnTo>
                <a:lnTo>
                  <a:pt x="832126" y="200583"/>
                </a:lnTo>
                <a:lnTo>
                  <a:pt x="805936" y="165561"/>
                </a:lnTo>
                <a:lnTo>
                  <a:pt x="776573" y="133254"/>
                </a:lnTo>
                <a:lnTo>
                  <a:pt x="744266" y="103891"/>
                </a:lnTo>
                <a:lnTo>
                  <a:pt x="709244" y="77701"/>
                </a:lnTo>
                <a:lnTo>
                  <a:pt x="671737" y="54912"/>
                </a:lnTo>
                <a:lnTo>
                  <a:pt x="631971" y="35754"/>
                </a:lnTo>
                <a:lnTo>
                  <a:pt x="590178" y="20455"/>
                </a:lnTo>
                <a:lnTo>
                  <a:pt x="546584" y="9243"/>
                </a:lnTo>
                <a:lnTo>
                  <a:pt x="501420" y="2349"/>
                </a:lnTo>
                <a:lnTo>
                  <a:pt x="45491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518140" y="6270497"/>
            <a:ext cx="531495" cy="623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b="1" spc="10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732007" y="4416552"/>
            <a:ext cx="102235" cy="1667510"/>
          </a:xfrm>
          <a:custGeom>
            <a:avLst/>
            <a:gdLst/>
            <a:ahLst/>
            <a:cxnLst/>
            <a:rect l="l" t="t" r="r" b="b"/>
            <a:pathLst>
              <a:path w="102234" h="1667510">
                <a:moveTo>
                  <a:pt x="51053" y="0"/>
                </a:moveTo>
                <a:lnTo>
                  <a:pt x="31236" y="4075"/>
                </a:lnTo>
                <a:lnTo>
                  <a:pt x="15001" y="15176"/>
                </a:lnTo>
                <a:lnTo>
                  <a:pt x="4030" y="31611"/>
                </a:lnTo>
                <a:lnTo>
                  <a:pt x="0" y="51688"/>
                </a:lnTo>
                <a:lnTo>
                  <a:pt x="3057" y="69016"/>
                </a:lnTo>
                <a:lnTo>
                  <a:pt x="11509" y="83629"/>
                </a:lnTo>
                <a:lnTo>
                  <a:pt x="24270" y="94622"/>
                </a:lnTo>
                <a:lnTo>
                  <a:pt x="40259" y="101092"/>
                </a:lnTo>
                <a:lnTo>
                  <a:pt x="40259" y="1566164"/>
                </a:lnTo>
                <a:lnTo>
                  <a:pt x="24270" y="1572633"/>
                </a:lnTo>
                <a:lnTo>
                  <a:pt x="11509" y="1583626"/>
                </a:lnTo>
                <a:lnTo>
                  <a:pt x="3057" y="1598239"/>
                </a:lnTo>
                <a:lnTo>
                  <a:pt x="0" y="1615567"/>
                </a:lnTo>
                <a:lnTo>
                  <a:pt x="4030" y="1635644"/>
                </a:lnTo>
                <a:lnTo>
                  <a:pt x="15001" y="1652079"/>
                </a:lnTo>
                <a:lnTo>
                  <a:pt x="31236" y="1663180"/>
                </a:lnTo>
                <a:lnTo>
                  <a:pt x="51053" y="1667256"/>
                </a:lnTo>
                <a:lnTo>
                  <a:pt x="70871" y="1663180"/>
                </a:lnTo>
                <a:lnTo>
                  <a:pt x="87106" y="1652079"/>
                </a:lnTo>
                <a:lnTo>
                  <a:pt x="98077" y="1635644"/>
                </a:lnTo>
                <a:lnTo>
                  <a:pt x="102108" y="1615567"/>
                </a:lnTo>
                <a:lnTo>
                  <a:pt x="99210" y="1598239"/>
                </a:lnTo>
                <a:lnTo>
                  <a:pt x="90741" y="1583626"/>
                </a:lnTo>
                <a:lnTo>
                  <a:pt x="77890" y="1572633"/>
                </a:lnTo>
                <a:lnTo>
                  <a:pt x="61849" y="1566164"/>
                </a:lnTo>
                <a:lnTo>
                  <a:pt x="61849" y="101092"/>
                </a:lnTo>
                <a:lnTo>
                  <a:pt x="77837" y="94622"/>
                </a:lnTo>
                <a:lnTo>
                  <a:pt x="90598" y="83629"/>
                </a:lnTo>
                <a:lnTo>
                  <a:pt x="99050" y="69016"/>
                </a:lnTo>
                <a:lnTo>
                  <a:pt x="102108" y="51688"/>
                </a:lnTo>
                <a:lnTo>
                  <a:pt x="98077" y="31611"/>
                </a:lnTo>
                <a:lnTo>
                  <a:pt x="87106" y="15176"/>
                </a:lnTo>
                <a:lnTo>
                  <a:pt x="70871" y="4075"/>
                </a:lnTo>
                <a:lnTo>
                  <a:pt x="51053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556" y="7332211"/>
            <a:ext cx="1277753" cy="159649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505453" y="7597393"/>
            <a:ext cx="6149340" cy="920115"/>
            <a:chOff x="3505453" y="7597393"/>
            <a:chExt cx="6149340" cy="920115"/>
          </a:xfrm>
        </p:grpSpPr>
        <p:sp>
          <p:nvSpPr>
            <p:cNvPr id="45" name="object 45"/>
            <p:cNvSpPr/>
            <p:nvPr/>
          </p:nvSpPr>
          <p:spPr>
            <a:xfrm>
              <a:off x="3518153" y="7610093"/>
              <a:ext cx="6123940" cy="894715"/>
            </a:xfrm>
            <a:custGeom>
              <a:avLst/>
              <a:gdLst/>
              <a:ahLst/>
              <a:cxnLst/>
              <a:rect l="l" t="t" r="r" b="b"/>
              <a:pathLst>
                <a:path w="6123940" h="894715">
                  <a:moveTo>
                    <a:pt x="3061716" y="0"/>
                  </a:moveTo>
                  <a:lnTo>
                    <a:pt x="2983906" y="141"/>
                  </a:lnTo>
                  <a:lnTo>
                    <a:pt x="2906574" y="564"/>
                  </a:lnTo>
                  <a:lnTo>
                    <a:pt x="2829742" y="1264"/>
                  </a:lnTo>
                  <a:lnTo>
                    <a:pt x="2753434" y="2239"/>
                  </a:lnTo>
                  <a:lnTo>
                    <a:pt x="2677672" y="3485"/>
                  </a:lnTo>
                  <a:lnTo>
                    <a:pt x="2602480" y="4998"/>
                  </a:lnTo>
                  <a:lnTo>
                    <a:pt x="2527879" y="6776"/>
                  </a:lnTo>
                  <a:lnTo>
                    <a:pt x="2453894" y="8815"/>
                  </a:lnTo>
                  <a:lnTo>
                    <a:pt x="2380547" y="11111"/>
                  </a:lnTo>
                  <a:lnTo>
                    <a:pt x="2307861" y="13661"/>
                  </a:lnTo>
                  <a:lnTo>
                    <a:pt x="2235859" y="16463"/>
                  </a:lnTo>
                  <a:lnTo>
                    <a:pt x="2164565" y="19512"/>
                  </a:lnTo>
                  <a:lnTo>
                    <a:pt x="2094000" y="22805"/>
                  </a:lnTo>
                  <a:lnTo>
                    <a:pt x="2024188" y="26338"/>
                  </a:lnTo>
                  <a:lnTo>
                    <a:pt x="1955152" y="30110"/>
                  </a:lnTo>
                  <a:lnTo>
                    <a:pt x="1886915" y="34115"/>
                  </a:lnTo>
                  <a:lnTo>
                    <a:pt x="1819500" y="38351"/>
                  </a:lnTo>
                  <a:lnTo>
                    <a:pt x="1752929" y="42815"/>
                  </a:lnTo>
                  <a:lnTo>
                    <a:pt x="1687226" y="47502"/>
                  </a:lnTo>
                  <a:lnTo>
                    <a:pt x="1622414" y="52411"/>
                  </a:lnTo>
                  <a:lnTo>
                    <a:pt x="1558516" y="57536"/>
                  </a:lnTo>
                  <a:lnTo>
                    <a:pt x="1495554" y="62876"/>
                  </a:lnTo>
                  <a:lnTo>
                    <a:pt x="1433552" y="68426"/>
                  </a:lnTo>
                  <a:lnTo>
                    <a:pt x="1372532" y="74183"/>
                  </a:lnTo>
                  <a:lnTo>
                    <a:pt x="1312518" y="80145"/>
                  </a:lnTo>
                  <a:lnTo>
                    <a:pt x="1253532" y="86307"/>
                  </a:lnTo>
                  <a:lnTo>
                    <a:pt x="1195598" y="92666"/>
                  </a:lnTo>
                  <a:lnTo>
                    <a:pt x="1138738" y="99219"/>
                  </a:lnTo>
                  <a:lnTo>
                    <a:pt x="1082975" y="105962"/>
                  </a:lnTo>
                  <a:lnTo>
                    <a:pt x="1028333" y="112893"/>
                  </a:lnTo>
                  <a:lnTo>
                    <a:pt x="974833" y="120007"/>
                  </a:lnTo>
                  <a:lnTo>
                    <a:pt x="922500" y="127302"/>
                  </a:lnTo>
                  <a:lnTo>
                    <a:pt x="871356" y="134774"/>
                  </a:lnTo>
                  <a:lnTo>
                    <a:pt x="821425" y="142419"/>
                  </a:lnTo>
                  <a:lnTo>
                    <a:pt x="772728" y="150235"/>
                  </a:lnTo>
                  <a:lnTo>
                    <a:pt x="725289" y="158218"/>
                  </a:lnTo>
                  <a:lnTo>
                    <a:pt x="679131" y="166365"/>
                  </a:lnTo>
                  <a:lnTo>
                    <a:pt x="634278" y="174672"/>
                  </a:lnTo>
                  <a:lnTo>
                    <a:pt x="590751" y="183136"/>
                  </a:lnTo>
                  <a:lnTo>
                    <a:pt x="548574" y="191753"/>
                  </a:lnTo>
                  <a:lnTo>
                    <a:pt x="507769" y="200521"/>
                  </a:lnTo>
                  <a:lnTo>
                    <a:pt x="468361" y="209435"/>
                  </a:lnTo>
                  <a:lnTo>
                    <a:pt x="430371" y="218493"/>
                  </a:lnTo>
                  <a:lnTo>
                    <a:pt x="358740" y="237027"/>
                  </a:lnTo>
                  <a:lnTo>
                    <a:pt x="293058" y="256094"/>
                  </a:lnTo>
                  <a:lnTo>
                    <a:pt x="233511" y="275668"/>
                  </a:lnTo>
                  <a:lnTo>
                    <a:pt x="180282" y="295722"/>
                  </a:lnTo>
                  <a:lnTo>
                    <a:pt x="133554" y="316230"/>
                  </a:lnTo>
                  <a:lnTo>
                    <a:pt x="93511" y="337164"/>
                  </a:lnTo>
                  <a:lnTo>
                    <a:pt x="60337" y="358498"/>
                  </a:lnTo>
                  <a:lnTo>
                    <a:pt x="23856" y="391190"/>
                  </a:lnTo>
                  <a:lnTo>
                    <a:pt x="3862" y="424629"/>
                  </a:lnTo>
                  <a:lnTo>
                    <a:pt x="0" y="447293"/>
                  </a:lnTo>
                  <a:lnTo>
                    <a:pt x="969" y="458660"/>
                  </a:lnTo>
                  <a:lnTo>
                    <a:pt x="23856" y="503397"/>
                  </a:lnTo>
                  <a:lnTo>
                    <a:pt x="60337" y="536089"/>
                  </a:lnTo>
                  <a:lnTo>
                    <a:pt x="93511" y="557423"/>
                  </a:lnTo>
                  <a:lnTo>
                    <a:pt x="133554" y="578357"/>
                  </a:lnTo>
                  <a:lnTo>
                    <a:pt x="180282" y="598865"/>
                  </a:lnTo>
                  <a:lnTo>
                    <a:pt x="233511" y="618919"/>
                  </a:lnTo>
                  <a:lnTo>
                    <a:pt x="293058" y="638493"/>
                  </a:lnTo>
                  <a:lnTo>
                    <a:pt x="358740" y="657560"/>
                  </a:lnTo>
                  <a:lnTo>
                    <a:pt x="430371" y="676094"/>
                  </a:lnTo>
                  <a:lnTo>
                    <a:pt x="468361" y="685152"/>
                  </a:lnTo>
                  <a:lnTo>
                    <a:pt x="507769" y="694066"/>
                  </a:lnTo>
                  <a:lnTo>
                    <a:pt x="548574" y="702834"/>
                  </a:lnTo>
                  <a:lnTo>
                    <a:pt x="590751" y="711451"/>
                  </a:lnTo>
                  <a:lnTo>
                    <a:pt x="634278" y="719915"/>
                  </a:lnTo>
                  <a:lnTo>
                    <a:pt x="679131" y="728222"/>
                  </a:lnTo>
                  <a:lnTo>
                    <a:pt x="725289" y="736369"/>
                  </a:lnTo>
                  <a:lnTo>
                    <a:pt x="772728" y="744352"/>
                  </a:lnTo>
                  <a:lnTo>
                    <a:pt x="821425" y="752168"/>
                  </a:lnTo>
                  <a:lnTo>
                    <a:pt x="871356" y="759813"/>
                  </a:lnTo>
                  <a:lnTo>
                    <a:pt x="922500" y="767285"/>
                  </a:lnTo>
                  <a:lnTo>
                    <a:pt x="974833" y="774580"/>
                  </a:lnTo>
                  <a:lnTo>
                    <a:pt x="1028333" y="781694"/>
                  </a:lnTo>
                  <a:lnTo>
                    <a:pt x="1082975" y="788625"/>
                  </a:lnTo>
                  <a:lnTo>
                    <a:pt x="1138738" y="795368"/>
                  </a:lnTo>
                  <a:lnTo>
                    <a:pt x="1195598" y="801921"/>
                  </a:lnTo>
                  <a:lnTo>
                    <a:pt x="1253532" y="808280"/>
                  </a:lnTo>
                  <a:lnTo>
                    <a:pt x="1312518" y="814442"/>
                  </a:lnTo>
                  <a:lnTo>
                    <a:pt x="1372532" y="820404"/>
                  </a:lnTo>
                  <a:lnTo>
                    <a:pt x="1433552" y="826161"/>
                  </a:lnTo>
                  <a:lnTo>
                    <a:pt x="1495554" y="831711"/>
                  </a:lnTo>
                  <a:lnTo>
                    <a:pt x="1558516" y="837051"/>
                  </a:lnTo>
                  <a:lnTo>
                    <a:pt x="1622414" y="842176"/>
                  </a:lnTo>
                  <a:lnTo>
                    <a:pt x="1687226" y="847085"/>
                  </a:lnTo>
                  <a:lnTo>
                    <a:pt x="1752929" y="851772"/>
                  </a:lnTo>
                  <a:lnTo>
                    <a:pt x="1819500" y="856236"/>
                  </a:lnTo>
                  <a:lnTo>
                    <a:pt x="1886915" y="860472"/>
                  </a:lnTo>
                  <a:lnTo>
                    <a:pt x="1955152" y="864477"/>
                  </a:lnTo>
                  <a:lnTo>
                    <a:pt x="2024188" y="868249"/>
                  </a:lnTo>
                  <a:lnTo>
                    <a:pt x="2094000" y="871782"/>
                  </a:lnTo>
                  <a:lnTo>
                    <a:pt x="2164565" y="875075"/>
                  </a:lnTo>
                  <a:lnTo>
                    <a:pt x="2235859" y="878124"/>
                  </a:lnTo>
                  <a:lnTo>
                    <a:pt x="2307861" y="880926"/>
                  </a:lnTo>
                  <a:lnTo>
                    <a:pt x="2380547" y="883476"/>
                  </a:lnTo>
                  <a:lnTo>
                    <a:pt x="2453894" y="885772"/>
                  </a:lnTo>
                  <a:lnTo>
                    <a:pt x="2527879" y="887811"/>
                  </a:lnTo>
                  <a:lnTo>
                    <a:pt x="2602480" y="889589"/>
                  </a:lnTo>
                  <a:lnTo>
                    <a:pt x="2677672" y="891102"/>
                  </a:lnTo>
                  <a:lnTo>
                    <a:pt x="2753434" y="892348"/>
                  </a:lnTo>
                  <a:lnTo>
                    <a:pt x="2829742" y="893323"/>
                  </a:lnTo>
                  <a:lnTo>
                    <a:pt x="2906574" y="894023"/>
                  </a:lnTo>
                  <a:lnTo>
                    <a:pt x="2983906" y="894446"/>
                  </a:lnTo>
                  <a:lnTo>
                    <a:pt x="3061716" y="894587"/>
                  </a:lnTo>
                  <a:lnTo>
                    <a:pt x="3139525" y="894446"/>
                  </a:lnTo>
                  <a:lnTo>
                    <a:pt x="3216857" y="894023"/>
                  </a:lnTo>
                  <a:lnTo>
                    <a:pt x="3293689" y="893323"/>
                  </a:lnTo>
                  <a:lnTo>
                    <a:pt x="3369997" y="892348"/>
                  </a:lnTo>
                  <a:lnTo>
                    <a:pt x="3445759" y="891102"/>
                  </a:lnTo>
                  <a:lnTo>
                    <a:pt x="3520951" y="889589"/>
                  </a:lnTo>
                  <a:lnTo>
                    <a:pt x="3595552" y="887811"/>
                  </a:lnTo>
                  <a:lnTo>
                    <a:pt x="3669537" y="885772"/>
                  </a:lnTo>
                  <a:lnTo>
                    <a:pt x="3742884" y="883476"/>
                  </a:lnTo>
                  <a:lnTo>
                    <a:pt x="3815570" y="880926"/>
                  </a:lnTo>
                  <a:lnTo>
                    <a:pt x="3887572" y="878124"/>
                  </a:lnTo>
                  <a:lnTo>
                    <a:pt x="3958866" y="875075"/>
                  </a:lnTo>
                  <a:lnTo>
                    <a:pt x="4029431" y="871782"/>
                  </a:lnTo>
                  <a:lnTo>
                    <a:pt x="4099243" y="868249"/>
                  </a:lnTo>
                  <a:lnTo>
                    <a:pt x="4168279" y="864477"/>
                  </a:lnTo>
                  <a:lnTo>
                    <a:pt x="4236516" y="860472"/>
                  </a:lnTo>
                  <a:lnTo>
                    <a:pt x="4303931" y="856236"/>
                  </a:lnTo>
                  <a:lnTo>
                    <a:pt x="4370502" y="851772"/>
                  </a:lnTo>
                  <a:lnTo>
                    <a:pt x="4436205" y="847085"/>
                  </a:lnTo>
                  <a:lnTo>
                    <a:pt x="4501017" y="842176"/>
                  </a:lnTo>
                  <a:lnTo>
                    <a:pt x="4564915" y="837051"/>
                  </a:lnTo>
                  <a:lnTo>
                    <a:pt x="4627877" y="831711"/>
                  </a:lnTo>
                  <a:lnTo>
                    <a:pt x="4689879" y="826161"/>
                  </a:lnTo>
                  <a:lnTo>
                    <a:pt x="4750899" y="820404"/>
                  </a:lnTo>
                  <a:lnTo>
                    <a:pt x="4810913" y="814442"/>
                  </a:lnTo>
                  <a:lnTo>
                    <a:pt x="4869899" y="808280"/>
                  </a:lnTo>
                  <a:lnTo>
                    <a:pt x="4927833" y="801921"/>
                  </a:lnTo>
                  <a:lnTo>
                    <a:pt x="4984693" y="795368"/>
                  </a:lnTo>
                  <a:lnTo>
                    <a:pt x="5040456" y="788625"/>
                  </a:lnTo>
                  <a:lnTo>
                    <a:pt x="5095098" y="781694"/>
                  </a:lnTo>
                  <a:lnTo>
                    <a:pt x="5148598" y="774580"/>
                  </a:lnTo>
                  <a:lnTo>
                    <a:pt x="5200931" y="767285"/>
                  </a:lnTo>
                  <a:lnTo>
                    <a:pt x="5252075" y="759813"/>
                  </a:lnTo>
                  <a:lnTo>
                    <a:pt x="5302006" y="752168"/>
                  </a:lnTo>
                  <a:lnTo>
                    <a:pt x="5350703" y="744352"/>
                  </a:lnTo>
                  <a:lnTo>
                    <a:pt x="5398142" y="736369"/>
                  </a:lnTo>
                  <a:lnTo>
                    <a:pt x="5444300" y="728222"/>
                  </a:lnTo>
                  <a:lnTo>
                    <a:pt x="5489153" y="719915"/>
                  </a:lnTo>
                  <a:lnTo>
                    <a:pt x="5532680" y="711451"/>
                  </a:lnTo>
                  <a:lnTo>
                    <a:pt x="5574857" y="702834"/>
                  </a:lnTo>
                  <a:lnTo>
                    <a:pt x="5615662" y="694066"/>
                  </a:lnTo>
                  <a:lnTo>
                    <a:pt x="5655070" y="685152"/>
                  </a:lnTo>
                  <a:lnTo>
                    <a:pt x="5693060" y="676094"/>
                  </a:lnTo>
                  <a:lnTo>
                    <a:pt x="5764691" y="657560"/>
                  </a:lnTo>
                  <a:lnTo>
                    <a:pt x="5830373" y="638493"/>
                  </a:lnTo>
                  <a:lnTo>
                    <a:pt x="5889920" y="618919"/>
                  </a:lnTo>
                  <a:lnTo>
                    <a:pt x="5943149" y="598865"/>
                  </a:lnTo>
                  <a:lnTo>
                    <a:pt x="5989877" y="578357"/>
                  </a:lnTo>
                  <a:lnTo>
                    <a:pt x="6029920" y="557423"/>
                  </a:lnTo>
                  <a:lnTo>
                    <a:pt x="6063094" y="536089"/>
                  </a:lnTo>
                  <a:lnTo>
                    <a:pt x="6099575" y="503397"/>
                  </a:lnTo>
                  <a:lnTo>
                    <a:pt x="6119569" y="469958"/>
                  </a:lnTo>
                  <a:lnTo>
                    <a:pt x="6123432" y="447293"/>
                  </a:lnTo>
                  <a:lnTo>
                    <a:pt x="6122462" y="435927"/>
                  </a:lnTo>
                  <a:lnTo>
                    <a:pt x="6099575" y="391190"/>
                  </a:lnTo>
                  <a:lnTo>
                    <a:pt x="6063094" y="358498"/>
                  </a:lnTo>
                  <a:lnTo>
                    <a:pt x="6029920" y="337164"/>
                  </a:lnTo>
                  <a:lnTo>
                    <a:pt x="5989877" y="316230"/>
                  </a:lnTo>
                  <a:lnTo>
                    <a:pt x="5943149" y="295722"/>
                  </a:lnTo>
                  <a:lnTo>
                    <a:pt x="5889920" y="275668"/>
                  </a:lnTo>
                  <a:lnTo>
                    <a:pt x="5830373" y="256094"/>
                  </a:lnTo>
                  <a:lnTo>
                    <a:pt x="5764691" y="237027"/>
                  </a:lnTo>
                  <a:lnTo>
                    <a:pt x="5693060" y="218493"/>
                  </a:lnTo>
                  <a:lnTo>
                    <a:pt x="5655070" y="209435"/>
                  </a:lnTo>
                  <a:lnTo>
                    <a:pt x="5615662" y="200521"/>
                  </a:lnTo>
                  <a:lnTo>
                    <a:pt x="5574857" y="191753"/>
                  </a:lnTo>
                  <a:lnTo>
                    <a:pt x="5532680" y="183136"/>
                  </a:lnTo>
                  <a:lnTo>
                    <a:pt x="5489153" y="174672"/>
                  </a:lnTo>
                  <a:lnTo>
                    <a:pt x="5444300" y="166365"/>
                  </a:lnTo>
                  <a:lnTo>
                    <a:pt x="5398142" y="158218"/>
                  </a:lnTo>
                  <a:lnTo>
                    <a:pt x="5350703" y="150235"/>
                  </a:lnTo>
                  <a:lnTo>
                    <a:pt x="5302006" y="142419"/>
                  </a:lnTo>
                  <a:lnTo>
                    <a:pt x="5252075" y="134774"/>
                  </a:lnTo>
                  <a:lnTo>
                    <a:pt x="5200931" y="127302"/>
                  </a:lnTo>
                  <a:lnTo>
                    <a:pt x="5148598" y="120007"/>
                  </a:lnTo>
                  <a:lnTo>
                    <a:pt x="5095098" y="112893"/>
                  </a:lnTo>
                  <a:lnTo>
                    <a:pt x="5040456" y="105962"/>
                  </a:lnTo>
                  <a:lnTo>
                    <a:pt x="4984693" y="99219"/>
                  </a:lnTo>
                  <a:lnTo>
                    <a:pt x="4927833" y="92666"/>
                  </a:lnTo>
                  <a:lnTo>
                    <a:pt x="4869899" y="86307"/>
                  </a:lnTo>
                  <a:lnTo>
                    <a:pt x="4810913" y="80145"/>
                  </a:lnTo>
                  <a:lnTo>
                    <a:pt x="4750899" y="74183"/>
                  </a:lnTo>
                  <a:lnTo>
                    <a:pt x="4689879" y="68426"/>
                  </a:lnTo>
                  <a:lnTo>
                    <a:pt x="4627877" y="62876"/>
                  </a:lnTo>
                  <a:lnTo>
                    <a:pt x="4564915" y="57536"/>
                  </a:lnTo>
                  <a:lnTo>
                    <a:pt x="4501017" y="52411"/>
                  </a:lnTo>
                  <a:lnTo>
                    <a:pt x="4436205" y="47502"/>
                  </a:lnTo>
                  <a:lnTo>
                    <a:pt x="4370502" y="42815"/>
                  </a:lnTo>
                  <a:lnTo>
                    <a:pt x="4303931" y="38351"/>
                  </a:lnTo>
                  <a:lnTo>
                    <a:pt x="4236516" y="34115"/>
                  </a:lnTo>
                  <a:lnTo>
                    <a:pt x="4168279" y="30110"/>
                  </a:lnTo>
                  <a:lnTo>
                    <a:pt x="4099243" y="26338"/>
                  </a:lnTo>
                  <a:lnTo>
                    <a:pt x="4029431" y="22805"/>
                  </a:lnTo>
                  <a:lnTo>
                    <a:pt x="3958866" y="19512"/>
                  </a:lnTo>
                  <a:lnTo>
                    <a:pt x="3887572" y="16463"/>
                  </a:lnTo>
                  <a:lnTo>
                    <a:pt x="3815570" y="13661"/>
                  </a:lnTo>
                  <a:lnTo>
                    <a:pt x="3742884" y="11111"/>
                  </a:lnTo>
                  <a:lnTo>
                    <a:pt x="3669537" y="8815"/>
                  </a:lnTo>
                  <a:lnTo>
                    <a:pt x="3595552" y="6776"/>
                  </a:lnTo>
                  <a:lnTo>
                    <a:pt x="3520951" y="4998"/>
                  </a:lnTo>
                  <a:lnTo>
                    <a:pt x="3445759" y="3485"/>
                  </a:lnTo>
                  <a:lnTo>
                    <a:pt x="3369997" y="2239"/>
                  </a:lnTo>
                  <a:lnTo>
                    <a:pt x="3293689" y="1264"/>
                  </a:lnTo>
                  <a:lnTo>
                    <a:pt x="3216857" y="564"/>
                  </a:lnTo>
                  <a:lnTo>
                    <a:pt x="3139525" y="141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C4B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18153" y="7610093"/>
              <a:ext cx="6123940" cy="894715"/>
            </a:xfrm>
            <a:custGeom>
              <a:avLst/>
              <a:gdLst/>
              <a:ahLst/>
              <a:cxnLst/>
              <a:rect l="l" t="t" r="r" b="b"/>
              <a:pathLst>
                <a:path w="6123940" h="894715">
                  <a:moveTo>
                    <a:pt x="0" y="447293"/>
                  </a:moveTo>
                  <a:lnTo>
                    <a:pt x="15329" y="402257"/>
                  </a:lnTo>
                  <a:lnTo>
                    <a:pt x="46383" y="369307"/>
                  </a:lnTo>
                  <a:lnTo>
                    <a:pt x="93511" y="337164"/>
                  </a:lnTo>
                  <a:lnTo>
                    <a:pt x="133554" y="316230"/>
                  </a:lnTo>
                  <a:lnTo>
                    <a:pt x="180282" y="295722"/>
                  </a:lnTo>
                  <a:lnTo>
                    <a:pt x="233511" y="275668"/>
                  </a:lnTo>
                  <a:lnTo>
                    <a:pt x="293058" y="256094"/>
                  </a:lnTo>
                  <a:lnTo>
                    <a:pt x="358740" y="237027"/>
                  </a:lnTo>
                  <a:lnTo>
                    <a:pt x="430371" y="218493"/>
                  </a:lnTo>
                  <a:lnTo>
                    <a:pt x="468361" y="209435"/>
                  </a:lnTo>
                  <a:lnTo>
                    <a:pt x="507769" y="200521"/>
                  </a:lnTo>
                  <a:lnTo>
                    <a:pt x="548574" y="191753"/>
                  </a:lnTo>
                  <a:lnTo>
                    <a:pt x="590751" y="183136"/>
                  </a:lnTo>
                  <a:lnTo>
                    <a:pt x="634278" y="174672"/>
                  </a:lnTo>
                  <a:lnTo>
                    <a:pt x="679131" y="166365"/>
                  </a:lnTo>
                  <a:lnTo>
                    <a:pt x="725289" y="158218"/>
                  </a:lnTo>
                  <a:lnTo>
                    <a:pt x="772728" y="150235"/>
                  </a:lnTo>
                  <a:lnTo>
                    <a:pt x="821425" y="142419"/>
                  </a:lnTo>
                  <a:lnTo>
                    <a:pt x="871356" y="134774"/>
                  </a:lnTo>
                  <a:lnTo>
                    <a:pt x="922500" y="127302"/>
                  </a:lnTo>
                  <a:lnTo>
                    <a:pt x="974833" y="120007"/>
                  </a:lnTo>
                  <a:lnTo>
                    <a:pt x="1028333" y="112893"/>
                  </a:lnTo>
                  <a:lnTo>
                    <a:pt x="1082975" y="105962"/>
                  </a:lnTo>
                  <a:lnTo>
                    <a:pt x="1138738" y="99219"/>
                  </a:lnTo>
                  <a:lnTo>
                    <a:pt x="1195598" y="92666"/>
                  </a:lnTo>
                  <a:lnTo>
                    <a:pt x="1253532" y="86307"/>
                  </a:lnTo>
                  <a:lnTo>
                    <a:pt x="1312518" y="80145"/>
                  </a:lnTo>
                  <a:lnTo>
                    <a:pt x="1372532" y="74183"/>
                  </a:lnTo>
                  <a:lnTo>
                    <a:pt x="1433552" y="68426"/>
                  </a:lnTo>
                  <a:lnTo>
                    <a:pt x="1495554" y="62876"/>
                  </a:lnTo>
                  <a:lnTo>
                    <a:pt x="1558516" y="57536"/>
                  </a:lnTo>
                  <a:lnTo>
                    <a:pt x="1622414" y="52411"/>
                  </a:lnTo>
                  <a:lnTo>
                    <a:pt x="1687226" y="47502"/>
                  </a:lnTo>
                  <a:lnTo>
                    <a:pt x="1752929" y="42815"/>
                  </a:lnTo>
                  <a:lnTo>
                    <a:pt x="1819500" y="38351"/>
                  </a:lnTo>
                  <a:lnTo>
                    <a:pt x="1886915" y="34115"/>
                  </a:lnTo>
                  <a:lnTo>
                    <a:pt x="1955152" y="30110"/>
                  </a:lnTo>
                  <a:lnTo>
                    <a:pt x="2024188" y="26338"/>
                  </a:lnTo>
                  <a:lnTo>
                    <a:pt x="2094000" y="22805"/>
                  </a:lnTo>
                  <a:lnTo>
                    <a:pt x="2164565" y="19512"/>
                  </a:lnTo>
                  <a:lnTo>
                    <a:pt x="2235859" y="16463"/>
                  </a:lnTo>
                  <a:lnTo>
                    <a:pt x="2307861" y="13661"/>
                  </a:lnTo>
                  <a:lnTo>
                    <a:pt x="2380547" y="11111"/>
                  </a:lnTo>
                  <a:lnTo>
                    <a:pt x="2453894" y="8815"/>
                  </a:lnTo>
                  <a:lnTo>
                    <a:pt x="2527879" y="6776"/>
                  </a:lnTo>
                  <a:lnTo>
                    <a:pt x="2602480" y="4998"/>
                  </a:lnTo>
                  <a:lnTo>
                    <a:pt x="2677672" y="3485"/>
                  </a:lnTo>
                  <a:lnTo>
                    <a:pt x="2753434" y="2239"/>
                  </a:lnTo>
                  <a:lnTo>
                    <a:pt x="2829742" y="1264"/>
                  </a:lnTo>
                  <a:lnTo>
                    <a:pt x="2906574" y="564"/>
                  </a:lnTo>
                  <a:lnTo>
                    <a:pt x="2983906" y="141"/>
                  </a:lnTo>
                  <a:lnTo>
                    <a:pt x="3061716" y="0"/>
                  </a:lnTo>
                  <a:lnTo>
                    <a:pt x="3139525" y="141"/>
                  </a:lnTo>
                  <a:lnTo>
                    <a:pt x="3216857" y="564"/>
                  </a:lnTo>
                  <a:lnTo>
                    <a:pt x="3293689" y="1264"/>
                  </a:lnTo>
                  <a:lnTo>
                    <a:pt x="3369997" y="2239"/>
                  </a:lnTo>
                  <a:lnTo>
                    <a:pt x="3445759" y="3485"/>
                  </a:lnTo>
                  <a:lnTo>
                    <a:pt x="3520951" y="4998"/>
                  </a:lnTo>
                  <a:lnTo>
                    <a:pt x="3595552" y="6776"/>
                  </a:lnTo>
                  <a:lnTo>
                    <a:pt x="3669537" y="8815"/>
                  </a:lnTo>
                  <a:lnTo>
                    <a:pt x="3742884" y="11111"/>
                  </a:lnTo>
                  <a:lnTo>
                    <a:pt x="3815570" y="13661"/>
                  </a:lnTo>
                  <a:lnTo>
                    <a:pt x="3887572" y="16463"/>
                  </a:lnTo>
                  <a:lnTo>
                    <a:pt x="3958866" y="19512"/>
                  </a:lnTo>
                  <a:lnTo>
                    <a:pt x="4029431" y="22805"/>
                  </a:lnTo>
                  <a:lnTo>
                    <a:pt x="4099243" y="26338"/>
                  </a:lnTo>
                  <a:lnTo>
                    <a:pt x="4168279" y="30110"/>
                  </a:lnTo>
                  <a:lnTo>
                    <a:pt x="4236516" y="34115"/>
                  </a:lnTo>
                  <a:lnTo>
                    <a:pt x="4303931" y="38351"/>
                  </a:lnTo>
                  <a:lnTo>
                    <a:pt x="4370502" y="42815"/>
                  </a:lnTo>
                  <a:lnTo>
                    <a:pt x="4436205" y="47502"/>
                  </a:lnTo>
                  <a:lnTo>
                    <a:pt x="4501017" y="52411"/>
                  </a:lnTo>
                  <a:lnTo>
                    <a:pt x="4564915" y="57536"/>
                  </a:lnTo>
                  <a:lnTo>
                    <a:pt x="4627877" y="62876"/>
                  </a:lnTo>
                  <a:lnTo>
                    <a:pt x="4689879" y="68426"/>
                  </a:lnTo>
                  <a:lnTo>
                    <a:pt x="4750899" y="74183"/>
                  </a:lnTo>
                  <a:lnTo>
                    <a:pt x="4810913" y="80145"/>
                  </a:lnTo>
                  <a:lnTo>
                    <a:pt x="4869899" y="86307"/>
                  </a:lnTo>
                  <a:lnTo>
                    <a:pt x="4927833" y="92666"/>
                  </a:lnTo>
                  <a:lnTo>
                    <a:pt x="4984693" y="99219"/>
                  </a:lnTo>
                  <a:lnTo>
                    <a:pt x="5040456" y="105962"/>
                  </a:lnTo>
                  <a:lnTo>
                    <a:pt x="5095098" y="112893"/>
                  </a:lnTo>
                  <a:lnTo>
                    <a:pt x="5148598" y="120007"/>
                  </a:lnTo>
                  <a:lnTo>
                    <a:pt x="5200931" y="127302"/>
                  </a:lnTo>
                  <a:lnTo>
                    <a:pt x="5252075" y="134774"/>
                  </a:lnTo>
                  <a:lnTo>
                    <a:pt x="5302006" y="142419"/>
                  </a:lnTo>
                  <a:lnTo>
                    <a:pt x="5350703" y="150235"/>
                  </a:lnTo>
                  <a:lnTo>
                    <a:pt x="5398142" y="158218"/>
                  </a:lnTo>
                  <a:lnTo>
                    <a:pt x="5444300" y="166365"/>
                  </a:lnTo>
                  <a:lnTo>
                    <a:pt x="5489153" y="174672"/>
                  </a:lnTo>
                  <a:lnTo>
                    <a:pt x="5532680" y="183136"/>
                  </a:lnTo>
                  <a:lnTo>
                    <a:pt x="5574857" y="191753"/>
                  </a:lnTo>
                  <a:lnTo>
                    <a:pt x="5615662" y="200521"/>
                  </a:lnTo>
                  <a:lnTo>
                    <a:pt x="5655070" y="209435"/>
                  </a:lnTo>
                  <a:lnTo>
                    <a:pt x="5693060" y="218493"/>
                  </a:lnTo>
                  <a:lnTo>
                    <a:pt x="5764691" y="237027"/>
                  </a:lnTo>
                  <a:lnTo>
                    <a:pt x="5830373" y="256094"/>
                  </a:lnTo>
                  <a:lnTo>
                    <a:pt x="5889920" y="275668"/>
                  </a:lnTo>
                  <a:lnTo>
                    <a:pt x="5943149" y="295722"/>
                  </a:lnTo>
                  <a:lnTo>
                    <a:pt x="5989877" y="316230"/>
                  </a:lnTo>
                  <a:lnTo>
                    <a:pt x="6029920" y="337164"/>
                  </a:lnTo>
                  <a:lnTo>
                    <a:pt x="6063094" y="358498"/>
                  </a:lnTo>
                  <a:lnTo>
                    <a:pt x="6099575" y="391190"/>
                  </a:lnTo>
                  <a:lnTo>
                    <a:pt x="6119569" y="424629"/>
                  </a:lnTo>
                  <a:lnTo>
                    <a:pt x="6123432" y="447293"/>
                  </a:lnTo>
                  <a:lnTo>
                    <a:pt x="6122462" y="458660"/>
                  </a:lnTo>
                  <a:lnTo>
                    <a:pt x="6099575" y="503397"/>
                  </a:lnTo>
                  <a:lnTo>
                    <a:pt x="6063094" y="536089"/>
                  </a:lnTo>
                  <a:lnTo>
                    <a:pt x="6029920" y="557423"/>
                  </a:lnTo>
                  <a:lnTo>
                    <a:pt x="5989877" y="578357"/>
                  </a:lnTo>
                  <a:lnTo>
                    <a:pt x="5943149" y="598865"/>
                  </a:lnTo>
                  <a:lnTo>
                    <a:pt x="5889920" y="618919"/>
                  </a:lnTo>
                  <a:lnTo>
                    <a:pt x="5830373" y="638493"/>
                  </a:lnTo>
                  <a:lnTo>
                    <a:pt x="5764691" y="657560"/>
                  </a:lnTo>
                  <a:lnTo>
                    <a:pt x="5693060" y="676094"/>
                  </a:lnTo>
                  <a:lnTo>
                    <a:pt x="5655070" y="685152"/>
                  </a:lnTo>
                  <a:lnTo>
                    <a:pt x="5615662" y="694066"/>
                  </a:lnTo>
                  <a:lnTo>
                    <a:pt x="5574857" y="702834"/>
                  </a:lnTo>
                  <a:lnTo>
                    <a:pt x="5532680" y="711451"/>
                  </a:lnTo>
                  <a:lnTo>
                    <a:pt x="5489153" y="719915"/>
                  </a:lnTo>
                  <a:lnTo>
                    <a:pt x="5444300" y="728222"/>
                  </a:lnTo>
                  <a:lnTo>
                    <a:pt x="5398142" y="736369"/>
                  </a:lnTo>
                  <a:lnTo>
                    <a:pt x="5350703" y="744352"/>
                  </a:lnTo>
                  <a:lnTo>
                    <a:pt x="5302006" y="752168"/>
                  </a:lnTo>
                  <a:lnTo>
                    <a:pt x="5252075" y="759813"/>
                  </a:lnTo>
                  <a:lnTo>
                    <a:pt x="5200931" y="767285"/>
                  </a:lnTo>
                  <a:lnTo>
                    <a:pt x="5148598" y="774580"/>
                  </a:lnTo>
                  <a:lnTo>
                    <a:pt x="5095098" y="781694"/>
                  </a:lnTo>
                  <a:lnTo>
                    <a:pt x="5040456" y="788625"/>
                  </a:lnTo>
                  <a:lnTo>
                    <a:pt x="4984693" y="795368"/>
                  </a:lnTo>
                  <a:lnTo>
                    <a:pt x="4927833" y="801921"/>
                  </a:lnTo>
                  <a:lnTo>
                    <a:pt x="4869899" y="808280"/>
                  </a:lnTo>
                  <a:lnTo>
                    <a:pt x="4810913" y="814442"/>
                  </a:lnTo>
                  <a:lnTo>
                    <a:pt x="4750899" y="820404"/>
                  </a:lnTo>
                  <a:lnTo>
                    <a:pt x="4689879" y="826161"/>
                  </a:lnTo>
                  <a:lnTo>
                    <a:pt x="4627877" y="831711"/>
                  </a:lnTo>
                  <a:lnTo>
                    <a:pt x="4564915" y="837051"/>
                  </a:lnTo>
                  <a:lnTo>
                    <a:pt x="4501017" y="842176"/>
                  </a:lnTo>
                  <a:lnTo>
                    <a:pt x="4436205" y="847085"/>
                  </a:lnTo>
                  <a:lnTo>
                    <a:pt x="4370502" y="851772"/>
                  </a:lnTo>
                  <a:lnTo>
                    <a:pt x="4303931" y="856236"/>
                  </a:lnTo>
                  <a:lnTo>
                    <a:pt x="4236516" y="860472"/>
                  </a:lnTo>
                  <a:lnTo>
                    <a:pt x="4168279" y="864477"/>
                  </a:lnTo>
                  <a:lnTo>
                    <a:pt x="4099243" y="868249"/>
                  </a:lnTo>
                  <a:lnTo>
                    <a:pt x="4029431" y="871782"/>
                  </a:lnTo>
                  <a:lnTo>
                    <a:pt x="3958866" y="875075"/>
                  </a:lnTo>
                  <a:lnTo>
                    <a:pt x="3887572" y="878124"/>
                  </a:lnTo>
                  <a:lnTo>
                    <a:pt x="3815570" y="880926"/>
                  </a:lnTo>
                  <a:lnTo>
                    <a:pt x="3742884" y="883476"/>
                  </a:lnTo>
                  <a:lnTo>
                    <a:pt x="3669537" y="885772"/>
                  </a:lnTo>
                  <a:lnTo>
                    <a:pt x="3595552" y="887811"/>
                  </a:lnTo>
                  <a:lnTo>
                    <a:pt x="3520951" y="889589"/>
                  </a:lnTo>
                  <a:lnTo>
                    <a:pt x="3445759" y="891102"/>
                  </a:lnTo>
                  <a:lnTo>
                    <a:pt x="3369997" y="892348"/>
                  </a:lnTo>
                  <a:lnTo>
                    <a:pt x="3293689" y="893323"/>
                  </a:lnTo>
                  <a:lnTo>
                    <a:pt x="3216857" y="894023"/>
                  </a:lnTo>
                  <a:lnTo>
                    <a:pt x="3139525" y="894446"/>
                  </a:lnTo>
                  <a:lnTo>
                    <a:pt x="3061716" y="894587"/>
                  </a:lnTo>
                  <a:lnTo>
                    <a:pt x="2983906" y="894446"/>
                  </a:lnTo>
                  <a:lnTo>
                    <a:pt x="2906574" y="894023"/>
                  </a:lnTo>
                  <a:lnTo>
                    <a:pt x="2829742" y="893323"/>
                  </a:lnTo>
                  <a:lnTo>
                    <a:pt x="2753434" y="892348"/>
                  </a:lnTo>
                  <a:lnTo>
                    <a:pt x="2677672" y="891102"/>
                  </a:lnTo>
                  <a:lnTo>
                    <a:pt x="2602480" y="889589"/>
                  </a:lnTo>
                  <a:lnTo>
                    <a:pt x="2527879" y="887811"/>
                  </a:lnTo>
                  <a:lnTo>
                    <a:pt x="2453894" y="885772"/>
                  </a:lnTo>
                  <a:lnTo>
                    <a:pt x="2380547" y="883476"/>
                  </a:lnTo>
                  <a:lnTo>
                    <a:pt x="2307861" y="880926"/>
                  </a:lnTo>
                  <a:lnTo>
                    <a:pt x="2235859" y="878124"/>
                  </a:lnTo>
                  <a:lnTo>
                    <a:pt x="2164565" y="875075"/>
                  </a:lnTo>
                  <a:lnTo>
                    <a:pt x="2094000" y="871782"/>
                  </a:lnTo>
                  <a:lnTo>
                    <a:pt x="2024188" y="868249"/>
                  </a:lnTo>
                  <a:lnTo>
                    <a:pt x="1955152" y="864477"/>
                  </a:lnTo>
                  <a:lnTo>
                    <a:pt x="1886915" y="860472"/>
                  </a:lnTo>
                  <a:lnTo>
                    <a:pt x="1819500" y="856236"/>
                  </a:lnTo>
                  <a:lnTo>
                    <a:pt x="1752929" y="851772"/>
                  </a:lnTo>
                  <a:lnTo>
                    <a:pt x="1687226" y="847085"/>
                  </a:lnTo>
                  <a:lnTo>
                    <a:pt x="1622414" y="842176"/>
                  </a:lnTo>
                  <a:lnTo>
                    <a:pt x="1558516" y="837051"/>
                  </a:lnTo>
                  <a:lnTo>
                    <a:pt x="1495554" y="831711"/>
                  </a:lnTo>
                  <a:lnTo>
                    <a:pt x="1433552" y="826161"/>
                  </a:lnTo>
                  <a:lnTo>
                    <a:pt x="1372532" y="820404"/>
                  </a:lnTo>
                  <a:lnTo>
                    <a:pt x="1312518" y="814442"/>
                  </a:lnTo>
                  <a:lnTo>
                    <a:pt x="1253532" y="808280"/>
                  </a:lnTo>
                  <a:lnTo>
                    <a:pt x="1195598" y="801921"/>
                  </a:lnTo>
                  <a:lnTo>
                    <a:pt x="1138738" y="795368"/>
                  </a:lnTo>
                  <a:lnTo>
                    <a:pt x="1082975" y="788625"/>
                  </a:lnTo>
                  <a:lnTo>
                    <a:pt x="1028333" y="781694"/>
                  </a:lnTo>
                  <a:lnTo>
                    <a:pt x="974833" y="774580"/>
                  </a:lnTo>
                  <a:lnTo>
                    <a:pt x="922500" y="767285"/>
                  </a:lnTo>
                  <a:lnTo>
                    <a:pt x="871356" y="759813"/>
                  </a:lnTo>
                  <a:lnTo>
                    <a:pt x="821425" y="752168"/>
                  </a:lnTo>
                  <a:lnTo>
                    <a:pt x="772728" y="744352"/>
                  </a:lnTo>
                  <a:lnTo>
                    <a:pt x="725289" y="736369"/>
                  </a:lnTo>
                  <a:lnTo>
                    <a:pt x="679131" y="728222"/>
                  </a:lnTo>
                  <a:lnTo>
                    <a:pt x="634278" y="719915"/>
                  </a:lnTo>
                  <a:lnTo>
                    <a:pt x="590751" y="711451"/>
                  </a:lnTo>
                  <a:lnTo>
                    <a:pt x="548574" y="702834"/>
                  </a:lnTo>
                  <a:lnTo>
                    <a:pt x="507769" y="694066"/>
                  </a:lnTo>
                  <a:lnTo>
                    <a:pt x="468361" y="685152"/>
                  </a:lnTo>
                  <a:lnTo>
                    <a:pt x="430371" y="676094"/>
                  </a:lnTo>
                  <a:lnTo>
                    <a:pt x="358740" y="657560"/>
                  </a:lnTo>
                  <a:lnTo>
                    <a:pt x="293058" y="638493"/>
                  </a:lnTo>
                  <a:lnTo>
                    <a:pt x="233511" y="618919"/>
                  </a:lnTo>
                  <a:lnTo>
                    <a:pt x="180282" y="598865"/>
                  </a:lnTo>
                  <a:lnTo>
                    <a:pt x="133554" y="578357"/>
                  </a:lnTo>
                  <a:lnTo>
                    <a:pt x="93511" y="557423"/>
                  </a:lnTo>
                  <a:lnTo>
                    <a:pt x="60337" y="536089"/>
                  </a:lnTo>
                  <a:lnTo>
                    <a:pt x="23856" y="503397"/>
                  </a:lnTo>
                  <a:lnTo>
                    <a:pt x="3862" y="469958"/>
                  </a:lnTo>
                  <a:lnTo>
                    <a:pt x="0" y="447293"/>
                  </a:lnTo>
                  <a:close/>
                </a:path>
              </a:pathLst>
            </a:custGeom>
            <a:ln w="25400">
              <a:solidFill>
                <a:srgbClr val="DDD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532121" y="6270497"/>
            <a:ext cx="4326890" cy="2059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16075">
              <a:lnSpc>
                <a:spcPct val="100000"/>
              </a:lnSpc>
              <a:spcBef>
                <a:spcPts val="125"/>
              </a:spcBef>
              <a:tabLst>
                <a:tab pos="3807460" algn="l"/>
              </a:tabLst>
            </a:pPr>
            <a:r>
              <a:rPr sz="3900" b="1" spc="10" dirty="0">
                <a:solidFill>
                  <a:srgbClr val="252525"/>
                </a:solidFill>
                <a:latin typeface="Calibri"/>
                <a:cs typeface="Calibri"/>
              </a:rPr>
              <a:t>03	</a:t>
            </a:r>
            <a:r>
              <a:rPr sz="3900" b="1" spc="10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700">
              <a:latin typeface="Calibri"/>
              <a:cs typeface="Calibri"/>
            </a:endParaRPr>
          </a:p>
          <a:p>
            <a:pPr marL="320040" marR="234950" indent="-307975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Atas </a:t>
            </a:r>
            <a:r>
              <a:rPr sz="1800" b="1" spc="-10" dirty="0">
                <a:latin typeface="Calibri"/>
                <a:cs typeface="Calibri"/>
              </a:rPr>
              <a:t>Pertimbangan </a:t>
            </a:r>
            <a:r>
              <a:rPr sz="1800" b="1" spc="-25" dirty="0">
                <a:latin typeface="Calibri"/>
                <a:cs typeface="Calibri"/>
              </a:rPr>
              <a:t>PTJ </a:t>
            </a:r>
            <a:r>
              <a:rPr sz="1800" b="1" dirty="0">
                <a:latin typeface="Calibri"/>
                <a:cs typeface="Calibri"/>
              </a:rPr>
              <a:t>dan </a:t>
            </a:r>
            <a:r>
              <a:rPr sz="1800" b="1" spc="-15" dirty="0">
                <a:latin typeface="Calibri"/>
                <a:cs typeface="Calibri"/>
              </a:rPr>
              <a:t>Sekiranya </a:t>
            </a:r>
            <a:r>
              <a:rPr sz="1800" b="1" dirty="0">
                <a:latin typeface="Calibri"/>
                <a:cs typeface="Calibri"/>
              </a:rPr>
              <a:t>Ada -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Bilik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Pejabat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Talian </a:t>
            </a:r>
            <a:r>
              <a:rPr sz="1800" b="1" spc="-30" dirty="0">
                <a:latin typeface="Calibri"/>
                <a:cs typeface="Calibri"/>
              </a:rPr>
              <a:t>Telefon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Kelas </a:t>
            </a: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3594" y="1282446"/>
            <a:ext cx="2969260" cy="2216150"/>
          </a:xfrm>
          <a:custGeom>
            <a:avLst/>
            <a:gdLst/>
            <a:ahLst/>
            <a:cxnLst/>
            <a:rect l="l" t="t" r="r" b="b"/>
            <a:pathLst>
              <a:path w="2969260" h="2216150">
                <a:moveTo>
                  <a:pt x="177292" y="0"/>
                </a:moveTo>
                <a:lnTo>
                  <a:pt x="2791460" y="0"/>
                </a:lnTo>
                <a:lnTo>
                  <a:pt x="2838591" y="6332"/>
                </a:lnTo>
                <a:lnTo>
                  <a:pt x="2880943" y="24205"/>
                </a:lnTo>
                <a:lnTo>
                  <a:pt x="2916824" y="51927"/>
                </a:lnTo>
                <a:lnTo>
                  <a:pt x="2944546" y="87808"/>
                </a:lnTo>
                <a:lnTo>
                  <a:pt x="2962419" y="130160"/>
                </a:lnTo>
                <a:lnTo>
                  <a:pt x="2968752" y="177292"/>
                </a:lnTo>
                <a:lnTo>
                  <a:pt x="2968752" y="2215895"/>
                </a:lnTo>
                <a:lnTo>
                  <a:pt x="0" y="2215895"/>
                </a:lnTo>
                <a:lnTo>
                  <a:pt x="0" y="177292"/>
                </a:lnTo>
                <a:lnTo>
                  <a:pt x="6332" y="130160"/>
                </a:lnTo>
                <a:lnTo>
                  <a:pt x="24205" y="87808"/>
                </a:lnTo>
                <a:lnTo>
                  <a:pt x="51927" y="51927"/>
                </a:lnTo>
                <a:lnTo>
                  <a:pt x="87808" y="24205"/>
                </a:lnTo>
                <a:lnTo>
                  <a:pt x="130160" y="6332"/>
                </a:lnTo>
                <a:lnTo>
                  <a:pt x="177292" y="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1792" y="2060574"/>
            <a:ext cx="241554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>
              <a:lnSpc>
                <a:spcPts val="253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Calibri"/>
                <a:cs typeface="Calibri"/>
              </a:rPr>
              <a:t>1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tahun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dan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boleh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dilanjutkan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10894" y="3485641"/>
            <a:ext cx="2994660" cy="977900"/>
            <a:chOff x="1310894" y="3485641"/>
            <a:chExt cx="2994660" cy="977900"/>
          </a:xfrm>
        </p:grpSpPr>
        <p:sp>
          <p:nvSpPr>
            <p:cNvPr id="5" name="object 5"/>
            <p:cNvSpPr/>
            <p:nvPr/>
          </p:nvSpPr>
          <p:spPr>
            <a:xfrm>
              <a:off x="1323594" y="3498341"/>
              <a:ext cx="2969260" cy="952500"/>
            </a:xfrm>
            <a:custGeom>
              <a:avLst/>
              <a:gdLst/>
              <a:ahLst/>
              <a:cxnLst/>
              <a:rect l="l" t="t" r="r" b="b"/>
              <a:pathLst>
                <a:path w="2969260" h="952500">
                  <a:moveTo>
                    <a:pt x="2968752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2968752" y="952500"/>
                  </a:lnTo>
                  <a:lnTo>
                    <a:pt x="29687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594" y="3498341"/>
              <a:ext cx="2969260" cy="952500"/>
            </a:xfrm>
            <a:custGeom>
              <a:avLst/>
              <a:gdLst/>
              <a:ahLst/>
              <a:cxnLst/>
              <a:rect l="l" t="t" r="r" b="b"/>
              <a:pathLst>
                <a:path w="2969260" h="952500">
                  <a:moveTo>
                    <a:pt x="0" y="952500"/>
                  </a:moveTo>
                  <a:lnTo>
                    <a:pt x="2968752" y="952500"/>
                  </a:lnTo>
                  <a:lnTo>
                    <a:pt x="2968752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09827" y="3542157"/>
            <a:ext cx="195580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15"/>
              </a:spcBef>
            </a:pP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Tempoh </a:t>
            </a:r>
            <a:r>
              <a:rPr sz="2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erk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85641" y="1269746"/>
            <a:ext cx="4291330" cy="3431540"/>
            <a:chOff x="3485641" y="1269746"/>
            <a:chExt cx="4291330" cy="3431540"/>
          </a:xfrm>
        </p:grpSpPr>
        <p:sp>
          <p:nvSpPr>
            <p:cNvPr id="9" name="object 9"/>
            <p:cNvSpPr/>
            <p:nvPr/>
          </p:nvSpPr>
          <p:spPr>
            <a:xfrm>
              <a:off x="3498341" y="3649218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519684" y="0"/>
                  </a:moveTo>
                  <a:lnTo>
                    <a:pt x="472381" y="2123"/>
                  </a:lnTo>
                  <a:lnTo>
                    <a:pt x="426268" y="8372"/>
                  </a:lnTo>
                  <a:lnTo>
                    <a:pt x="381529" y="18563"/>
                  </a:lnTo>
                  <a:lnTo>
                    <a:pt x="338346" y="32511"/>
                  </a:lnTo>
                  <a:lnTo>
                    <a:pt x="296904" y="50035"/>
                  </a:lnTo>
                  <a:lnTo>
                    <a:pt x="257386" y="70950"/>
                  </a:lnTo>
                  <a:lnTo>
                    <a:pt x="219975" y="95073"/>
                  </a:lnTo>
                  <a:lnTo>
                    <a:pt x="184855" y="122221"/>
                  </a:lnTo>
                  <a:lnTo>
                    <a:pt x="152209" y="152209"/>
                  </a:lnTo>
                  <a:lnTo>
                    <a:pt x="122221" y="184855"/>
                  </a:lnTo>
                  <a:lnTo>
                    <a:pt x="95073" y="219975"/>
                  </a:lnTo>
                  <a:lnTo>
                    <a:pt x="70950" y="257386"/>
                  </a:lnTo>
                  <a:lnTo>
                    <a:pt x="50035" y="296904"/>
                  </a:lnTo>
                  <a:lnTo>
                    <a:pt x="32512" y="338346"/>
                  </a:lnTo>
                  <a:lnTo>
                    <a:pt x="18563" y="381529"/>
                  </a:lnTo>
                  <a:lnTo>
                    <a:pt x="8372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6"/>
                  </a:lnTo>
                  <a:lnTo>
                    <a:pt x="8372" y="613099"/>
                  </a:lnTo>
                  <a:lnTo>
                    <a:pt x="18563" y="657838"/>
                  </a:lnTo>
                  <a:lnTo>
                    <a:pt x="32512" y="701021"/>
                  </a:lnTo>
                  <a:lnTo>
                    <a:pt x="50035" y="742463"/>
                  </a:lnTo>
                  <a:lnTo>
                    <a:pt x="70950" y="781981"/>
                  </a:lnTo>
                  <a:lnTo>
                    <a:pt x="95073" y="819392"/>
                  </a:lnTo>
                  <a:lnTo>
                    <a:pt x="122221" y="854512"/>
                  </a:lnTo>
                  <a:lnTo>
                    <a:pt x="152209" y="887158"/>
                  </a:lnTo>
                  <a:lnTo>
                    <a:pt x="184855" y="917146"/>
                  </a:lnTo>
                  <a:lnTo>
                    <a:pt x="219975" y="944294"/>
                  </a:lnTo>
                  <a:lnTo>
                    <a:pt x="257386" y="968417"/>
                  </a:lnTo>
                  <a:lnTo>
                    <a:pt x="296904" y="989332"/>
                  </a:lnTo>
                  <a:lnTo>
                    <a:pt x="338346" y="1006855"/>
                  </a:lnTo>
                  <a:lnTo>
                    <a:pt x="381529" y="1020804"/>
                  </a:lnTo>
                  <a:lnTo>
                    <a:pt x="426268" y="1030995"/>
                  </a:lnTo>
                  <a:lnTo>
                    <a:pt x="472381" y="1037244"/>
                  </a:lnTo>
                  <a:lnTo>
                    <a:pt x="519684" y="1039368"/>
                  </a:lnTo>
                  <a:lnTo>
                    <a:pt x="566986" y="1037244"/>
                  </a:lnTo>
                  <a:lnTo>
                    <a:pt x="613099" y="1030995"/>
                  </a:lnTo>
                  <a:lnTo>
                    <a:pt x="657838" y="1020804"/>
                  </a:lnTo>
                  <a:lnTo>
                    <a:pt x="701021" y="1006856"/>
                  </a:lnTo>
                  <a:lnTo>
                    <a:pt x="742463" y="989332"/>
                  </a:lnTo>
                  <a:lnTo>
                    <a:pt x="781981" y="968417"/>
                  </a:lnTo>
                  <a:lnTo>
                    <a:pt x="819392" y="944294"/>
                  </a:lnTo>
                  <a:lnTo>
                    <a:pt x="854512" y="917146"/>
                  </a:lnTo>
                  <a:lnTo>
                    <a:pt x="887158" y="887158"/>
                  </a:lnTo>
                  <a:lnTo>
                    <a:pt x="917146" y="854512"/>
                  </a:lnTo>
                  <a:lnTo>
                    <a:pt x="944294" y="819392"/>
                  </a:lnTo>
                  <a:lnTo>
                    <a:pt x="968417" y="781981"/>
                  </a:lnTo>
                  <a:lnTo>
                    <a:pt x="989332" y="742463"/>
                  </a:lnTo>
                  <a:lnTo>
                    <a:pt x="1006855" y="701021"/>
                  </a:lnTo>
                  <a:lnTo>
                    <a:pt x="1020804" y="657838"/>
                  </a:lnTo>
                  <a:lnTo>
                    <a:pt x="1030995" y="613099"/>
                  </a:lnTo>
                  <a:lnTo>
                    <a:pt x="1037244" y="566986"/>
                  </a:lnTo>
                  <a:lnTo>
                    <a:pt x="1039368" y="519684"/>
                  </a:lnTo>
                  <a:lnTo>
                    <a:pt x="1037244" y="472381"/>
                  </a:lnTo>
                  <a:lnTo>
                    <a:pt x="1030995" y="426268"/>
                  </a:lnTo>
                  <a:lnTo>
                    <a:pt x="1020804" y="381529"/>
                  </a:lnTo>
                  <a:lnTo>
                    <a:pt x="1006856" y="338346"/>
                  </a:lnTo>
                  <a:lnTo>
                    <a:pt x="989332" y="296904"/>
                  </a:lnTo>
                  <a:lnTo>
                    <a:pt x="968417" y="257386"/>
                  </a:lnTo>
                  <a:lnTo>
                    <a:pt x="944294" y="219975"/>
                  </a:lnTo>
                  <a:lnTo>
                    <a:pt x="917146" y="184855"/>
                  </a:lnTo>
                  <a:lnTo>
                    <a:pt x="887158" y="152209"/>
                  </a:lnTo>
                  <a:lnTo>
                    <a:pt x="854512" y="122221"/>
                  </a:lnTo>
                  <a:lnTo>
                    <a:pt x="819392" y="95073"/>
                  </a:lnTo>
                  <a:lnTo>
                    <a:pt x="781981" y="70950"/>
                  </a:lnTo>
                  <a:lnTo>
                    <a:pt x="742463" y="50035"/>
                  </a:lnTo>
                  <a:lnTo>
                    <a:pt x="701021" y="32512"/>
                  </a:lnTo>
                  <a:lnTo>
                    <a:pt x="657838" y="18563"/>
                  </a:lnTo>
                  <a:lnTo>
                    <a:pt x="613099" y="8372"/>
                  </a:lnTo>
                  <a:lnTo>
                    <a:pt x="566986" y="2123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8341" y="3649218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0" y="519684"/>
                  </a:moveTo>
                  <a:lnTo>
                    <a:pt x="2123" y="472381"/>
                  </a:lnTo>
                  <a:lnTo>
                    <a:pt x="8372" y="426268"/>
                  </a:lnTo>
                  <a:lnTo>
                    <a:pt x="18563" y="381529"/>
                  </a:lnTo>
                  <a:lnTo>
                    <a:pt x="32512" y="338346"/>
                  </a:lnTo>
                  <a:lnTo>
                    <a:pt x="50035" y="296904"/>
                  </a:lnTo>
                  <a:lnTo>
                    <a:pt x="70950" y="257386"/>
                  </a:lnTo>
                  <a:lnTo>
                    <a:pt x="95073" y="219975"/>
                  </a:lnTo>
                  <a:lnTo>
                    <a:pt x="122221" y="184855"/>
                  </a:lnTo>
                  <a:lnTo>
                    <a:pt x="152209" y="152209"/>
                  </a:lnTo>
                  <a:lnTo>
                    <a:pt x="184855" y="122221"/>
                  </a:lnTo>
                  <a:lnTo>
                    <a:pt x="219975" y="95073"/>
                  </a:lnTo>
                  <a:lnTo>
                    <a:pt x="257386" y="70950"/>
                  </a:lnTo>
                  <a:lnTo>
                    <a:pt x="296904" y="50035"/>
                  </a:lnTo>
                  <a:lnTo>
                    <a:pt x="338346" y="32511"/>
                  </a:lnTo>
                  <a:lnTo>
                    <a:pt x="381529" y="18563"/>
                  </a:lnTo>
                  <a:lnTo>
                    <a:pt x="426268" y="8372"/>
                  </a:lnTo>
                  <a:lnTo>
                    <a:pt x="472381" y="2123"/>
                  </a:lnTo>
                  <a:lnTo>
                    <a:pt x="519684" y="0"/>
                  </a:lnTo>
                  <a:lnTo>
                    <a:pt x="566986" y="2123"/>
                  </a:lnTo>
                  <a:lnTo>
                    <a:pt x="613099" y="8372"/>
                  </a:lnTo>
                  <a:lnTo>
                    <a:pt x="657838" y="18563"/>
                  </a:lnTo>
                  <a:lnTo>
                    <a:pt x="701021" y="32512"/>
                  </a:lnTo>
                  <a:lnTo>
                    <a:pt x="742463" y="50035"/>
                  </a:lnTo>
                  <a:lnTo>
                    <a:pt x="781981" y="70950"/>
                  </a:lnTo>
                  <a:lnTo>
                    <a:pt x="819392" y="95073"/>
                  </a:lnTo>
                  <a:lnTo>
                    <a:pt x="854512" y="122221"/>
                  </a:lnTo>
                  <a:lnTo>
                    <a:pt x="887158" y="152209"/>
                  </a:lnTo>
                  <a:lnTo>
                    <a:pt x="917146" y="184855"/>
                  </a:lnTo>
                  <a:lnTo>
                    <a:pt x="944294" y="219975"/>
                  </a:lnTo>
                  <a:lnTo>
                    <a:pt x="968417" y="257386"/>
                  </a:lnTo>
                  <a:lnTo>
                    <a:pt x="989332" y="296904"/>
                  </a:lnTo>
                  <a:lnTo>
                    <a:pt x="1006856" y="338346"/>
                  </a:lnTo>
                  <a:lnTo>
                    <a:pt x="1020804" y="381529"/>
                  </a:lnTo>
                  <a:lnTo>
                    <a:pt x="1030995" y="426268"/>
                  </a:lnTo>
                  <a:lnTo>
                    <a:pt x="1037244" y="472381"/>
                  </a:lnTo>
                  <a:lnTo>
                    <a:pt x="1039368" y="519684"/>
                  </a:lnTo>
                  <a:lnTo>
                    <a:pt x="1037244" y="566986"/>
                  </a:lnTo>
                  <a:lnTo>
                    <a:pt x="1030995" y="613099"/>
                  </a:lnTo>
                  <a:lnTo>
                    <a:pt x="1020804" y="657838"/>
                  </a:lnTo>
                  <a:lnTo>
                    <a:pt x="1006855" y="701021"/>
                  </a:lnTo>
                  <a:lnTo>
                    <a:pt x="989332" y="742463"/>
                  </a:lnTo>
                  <a:lnTo>
                    <a:pt x="968417" y="781981"/>
                  </a:lnTo>
                  <a:lnTo>
                    <a:pt x="944294" y="819392"/>
                  </a:lnTo>
                  <a:lnTo>
                    <a:pt x="917146" y="854512"/>
                  </a:lnTo>
                  <a:lnTo>
                    <a:pt x="887158" y="887158"/>
                  </a:lnTo>
                  <a:lnTo>
                    <a:pt x="854512" y="917146"/>
                  </a:lnTo>
                  <a:lnTo>
                    <a:pt x="819392" y="944294"/>
                  </a:lnTo>
                  <a:lnTo>
                    <a:pt x="781981" y="968417"/>
                  </a:lnTo>
                  <a:lnTo>
                    <a:pt x="742463" y="989332"/>
                  </a:lnTo>
                  <a:lnTo>
                    <a:pt x="701021" y="1006856"/>
                  </a:lnTo>
                  <a:lnTo>
                    <a:pt x="657838" y="1020804"/>
                  </a:lnTo>
                  <a:lnTo>
                    <a:pt x="613099" y="1030995"/>
                  </a:lnTo>
                  <a:lnTo>
                    <a:pt x="566986" y="1037244"/>
                  </a:lnTo>
                  <a:lnTo>
                    <a:pt x="519684" y="1039368"/>
                  </a:lnTo>
                  <a:lnTo>
                    <a:pt x="472381" y="1037244"/>
                  </a:lnTo>
                  <a:lnTo>
                    <a:pt x="426268" y="1030995"/>
                  </a:lnTo>
                  <a:lnTo>
                    <a:pt x="381529" y="1020804"/>
                  </a:lnTo>
                  <a:lnTo>
                    <a:pt x="338346" y="1006855"/>
                  </a:lnTo>
                  <a:lnTo>
                    <a:pt x="296904" y="989332"/>
                  </a:lnTo>
                  <a:lnTo>
                    <a:pt x="257386" y="968417"/>
                  </a:lnTo>
                  <a:lnTo>
                    <a:pt x="219975" y="944294"/>
                  </a:lnTo>
                  <a:lnTo>
                    <a:pt x="184855" y="917146"/>
                  </a:lnTo>
                  <a:lnTo>
                    <a:pt x="152209" y="887158"/>
                  </a:lnTo>
                  <a:lnTo>
                    <a:pt x="122221" y="854512"/>
                  </a:lnTo>
                  <a:lnTo>
                    <a:pt x="95073" y="819392"/>
                  </a:lnTo>
                  <a:lnTo>
                    <a:pt x="70950" y="781981"/>
                  </a:lnTo>
                  <a:lnTo>
                    <a:pt x="50035" y="742463"/>
                  </a:lnTo>
                  <a:lnTo>
                    <a:pt x="32512" y="701021"/>
                  </a:lnTo>
                  <a:lnTo>
                    <a:pt x="18563" y="657838"/>
                  </a:lnTo>
                  <a:lnTo>
                    <a:pt x="8372" y="613099"/>
                  </a:lnTo>
                  <a:lnTo>
                    <a:pt x="2123" y="566986"/>
                  </a:lnTo>
                  <a:lnTo>
                    <a:pt x="0" y="519684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5265" y="1282446"/>
              <a:ext cx="2969260" cy="2216150"/>
            </a:xfrm>
            <a:custGeom>
              <a:avLst/>
              <a:gdLst/>
              <a:ahLst/>
              <a:cxnLst/>
              <a:rect l="l" t="t" r="r" b="b"/>
              <a:pathLst>
                <a:path w="2969259" h="2216150">
                  <a:moveTo>
                    <a:pt x="177292" y="0"/>
                  </a:moveTo>
                  <a:lnTo>
                    <a:pt x="2791460" y="0"/>
                  </a:lnTo>
                  <a:lnTo>
                    <a:pt x="2838591" y="6332"/>
                  </a:lnTo>
                  <a:lnTo>
                    <a:pt x="2880943" y="24205"/>
                  </a:lnTo>
                  <a:lnTo>
                    <a:pt x="2916824" y="51927"/>
                  </a:lnTo>
                  <a:lnTo>
                    <a:pt x="2944546" y="87808"/>
                  </a:lnTo>
                  <a:lnTo>
                    <a:pt x="2962419" y="130160"/>
                  </a:lnTo>
                  <a:lnTo>
                    <a:pt x="2968752" y="177292"/>
                  </a:lnTo>
                  <a:lnTo>
                    <a:pt x="2968752" y="2215895"/>
                  </a:lnTo>
                  <a:lnTo>
                    <a:pt x="0" y="2215895"/>
                  </a:lnTo>
                  <a:lnTo>
                    <a:pt x="0" y="177292"/>
                  </a:ln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2" y="0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63210" y="1900173"/>
            <a:ext cx="2791460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8600">
              <a:lnSpc>
                <a:spcPct val="9150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z="2300" spc="-5" dirty="0">
                <a:latin typeface="Calibri"/>
                <a:cs typeface="Calibri"/>
              </a:rPr>
              <a:t>Boleh </a:t>
            </a:r>
            <a:r>
              <a:rPr sz="2300" spc="-15" dirty="0">
                <a:latin typeface="Calibri"/>
                <a:cs typeface="Calibri"/>
              </a:rPr>
              <a:t>ditamtkan </a:t>
            </a:r>
            <a:r>
              <a:rPr sz="2300" dirty="0">
                <a:latin typeface="Calibri"/>
                <a:cs typeface="Calibri"/>
              </a:rPr>
              <a:t>@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dipendekkan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bila-bila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masa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82565" y="3485641"/>
            <a:ext cx="2994660" cy="977900"/>
            <a:chOff x="4782565" y="3485641"/>
            <a:chExt cx="2994660" cy="977900"/>
          </a:xfrm>
        </p:grpSpPr>
        <p:sp>
          <p:nvSpPr>
            <p:cNvPr id="14" name="object 14"/>
            <p:cNvSpPr/>
            <p:nvPr/>
          </p:nvSpPr>
          <p:spPr>
            <a:xfrm>
              <a:off x="4795265" y="3498341"/>
              <a:ext cx="2969260" cy="952500"/>
            </a:xfrm>
            <a:custGeom>
              <a:avLst/>
              <a:gdLst/>
              <a:ahLst/>
              <a:cxnLst/>
              <a:rect l="l" t="t" r="r" b="b"/>
              <a:pathLst>
                <a:path w="2969259" h="952500">
                  <a:moveTo>
                    <a:pt x="2968751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2968751" y="952500"/>
                  </a:lnTo>
                  <a:lnTo>
                    <a:pt x="29687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5265" y="3498341"/>
              <a:ext cx="2969260" cy="952500"/>
            </a:xfrm>
            <a:custGeom>
              <a:avLst/>
              <a:gdLst/>
              <a:ahLst/>
              <a:cxnLst/>
              <a:rect l="l" t="t" r="r" b="b"/>
              <a:pathLst>
                <a:path w="2969259" h="952500">
                  <a:moveTo>
                    <a:pt x="0" y="952500"/>
                  </a:moveTo>
                  <a:lnTo>
                    <a:pt x="2968751" y="952500"/>
                  </a:lnTo>
                  <a:lnTo>
                    <a:pt x="2968751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81117" y="3723513"/>
            <a:ext cx="15862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57314" y="1269746"/>
            <a:ext cx="4290060" cy="3431540"/>
            <a:chOff x="6957314" y="1269746"/>
            <a:chExt cx="4290060" cy="3431540"/>
          </a:xfrm>
        </p:grpSpPr>
        <p:sp>
          <p:nvSpPr>
            <p:cNvPr id="18" name="object 18"/>
            <p:cNvSpPr/>
            <p:nvPr/>
          </p:nvSpPr>
          <p:spPr>
            <a:xfrm>
              <a:off x="6970014" y="3649218"/>
              <a:ext cx="1038225" cy="1039494"/>
            </a:xfrm>
            <a:custGeom>
              <a:avLst/>
              <a:gdLst/>
              <a:ahLst/>
              <a:cxnLst/>
              <a:rect l="l" t="t" r="r" b="b"/>
              <a:pathLst>
                <a:path w="1038225" h="1039495">
                  <a:moveTo>
                    <a:pt x="518921" y="0"/>
                  </a:moveTo>
                  <a:lnTo>
                    <a:pt x="471682" y="2123"/>
                  </a:lnTo>
                  <a:lnTo>
                    <a:pt x="425632" y="8372"/>
                  </a:lnTo>
                  <a:lnTo>
                    <a:pt x="380955" y="18563"/>
                  </a:lnTo>
                  <a:lnTo>
                    <a:pt x="337834" y="32511"/>
                  </a:lnTo>
                  <a:lnTo>
                    <a:pt x="296452" y="50035"/>
                  </a:lnTo>
                  <a:lnTo>
                    <a:pt x="256991" y="70950"/>
                  </a:lnTo>
                  <a:lnTo>
                    <a:pt x="219635" y="95073"/>
                  </a:lnTo>
                  <a:lnTo>
                    <a:pt x="184568" y="122221"/>
                  </a:lnTo>
                  <a:lnTo>
                    <a:pt x="151971" y="152209"/>
                  </a:lnTo>
                  <a:lnTo>
                    <a:pt x="122028" y="184855"/>
                  </a:lnTo>
                  <a:lnTo>
                    <a:pt x="94923" y="219975"/>
                  </a:lnTo>
                  <a:lnTo>
                    <a:pt x="70837" y="257386"/>
                  </a:lnTo>
                  <a:lnTo>
                    <a:pt x="49955" y="296904"/>
                  </a:lnTo>
                  <a:lnTo>
                    <a:pt x="32459" y="338346"/>
                  </a:lnTo>
                  <a:lnTo>
                    <a:pt x="18533" y="381529"/>
                  </a:lnTo>
                  <a:lnTo>
                    <a:pt x="8359" y="426268"/>
                  </a:lnTo>
                  <a:lnTo>
                    <a:pt x="2120" y="472381"/>
                  </a:lnTo>
                  <a:lnTo>
                    <a:pt x="0" y="519684"/>
                  </a:lnTo>
                  <a:lnTo>
                    <a:pt x="2120" y="566986"/>
                  </a:lnTo>
                  <a:lnTo>
                    <a:pt x="8359" y="613099"/>
                  </a:lnTo>
                  <a:lnTo>
                    <a:pt x="18533" y="657838"/>
                  </a:lnTo>
                  <a:lnTo>
                    <a:pt x="32459" y="701021"/>
                  </a:lnTo>
                  <a:lnTo>
                    <a:pt x="49955" y="742463"/>
                  </a:lnTo>
                  <a:lnTo>
                    <a:pt x="70837" y="781981"/>
                  </a:lnTo>
                  <a:lnTo>
                    <a:pt x="94923" y="819392"/>
                  </a:lnTo>
                  <a:lnTo>
                    <a:pt x="122028" y="854512"/>
                  </a:lnTo>
                  <a:lnTo>
                    <a:pt x="151971" y="887158"/>
                  </a:lnTo>
                  <a:lnTo>
                    <a:pt x="184568" y="917146"/>
                  </a:lnTo>
                  <a:lnTo>
                    <a:pt x="219635" y="944294"/>
                  </a:lnTo>
                  <a:lnTo>
                    <a:pt x="256991" y="968417"/>
                  </a:lnTo>
                  <a:lnTo>
                    <a:pt x="296452" y="989332"/>
                  </a:lnTo>
                  <a:lnTo>
                    <a:pt x="337834" y="1006855"/>
                  </a:lnTo>
                  <a:lnTo>
                    <a:pt x="380955" y="1020804"/>
                  </a:lnTo>
                  <a:lnTo>
                    <a:pt x="425632" y="1030995"/>
                  </a:lnTo>
                  <a:lnTo>
                    <a:pt x="471682" y="1037244"/>
                  </a:lnTo>
                  <a:lnTo>
                    <a:pt x="518921" y="1039368"/>
                  </a:lnTo>
                  <a:lnTo>
                    <a:pt x="566161" y="1037244"/>
                  </a:lnTo>
                  <a:lnTo>
                    <a:pt x="612211" y="1030995"/>
                  </a:lnTo>
                  <a:lnTo>
                    <a:pt x="656888" y="1020804"/>
                  </a:lnTo>
                  <a:lnTo>
                    <a:pt x="700009" y="1006856"/>
                  </a:lnTo>
                  <a:lnTo>
                    <a:pt x="741391" y="989332"/>
                  </a:lnTo>
                  <a:lnTo>
                    <a:pt x="780852" y="968417"/>
                  </a:lnTo>
                  <a:lnTo>
                    <a:pt x="818208" y="944294"/>
                  </a:lnTo>
                  <a:lnTo>
                    <a:pt x="853275" y="917146"/>
                  </a:lnTo>
                  <a:lnTo>
                    <a:pt x="885872" y="887158"/>
                  </a:lnTo>
                  <a:lnTo>
                    <a:pt x="915815" y="854512"/>
                  </a:lnTo>
                  <a:lnTo>
                    <a:pt x="942920" y="819392"/>
                  </a:lnTo>
                  <a:lnTo>
                    <a:pt x="967006" y="781981"/>
                  </a:lnTo>
                  <a:lnTo>
                    <a:pt x="987888" y="742463"/>
                  </a:lnTo>
                  <a:lnTo>
                    <a:pt x="1005384" y="701021"/>
                  </a:lnTo>
                  <a:lnTo>
                    <a:pt x="1019310" y="657838"/>
                  </a:lnTo>
                  <a:lnTo>
                    <a:pt x="1029484" y="613099"/>
                  </a:lnTo>
                  <a:lnTo>
                    <a:pt x="1035723" y="566986"/>
                  </a:lnTo>
                  <a:lnTo>
                    <a:pt x="1037843" y="519684"/>
                  </a:lnTo>
                  <a:lnTo>
                    <a:pt x="1035723" y="472381"/>
                  </a:lnTo>
                  <a:lnTo>
                    <a:pt x="1029484" y="426268"/>
                  </a:lnTo>
                  <a:lnTo>
                    <a:pt x="1019310" y="381529"/>
                  </a:lnTo>
                  <a:lnTo>
                    <a:pt x="1005384" y="338346"/>
                  </a:lnTo>
                  <a:lnTo>
                    <a:pt x="987888" y="296904"/>
                  </a:lnTo>
                  <a:lnTo>
                    <a:pt x="967006" y="257386"/>
                  </a:lnTo>
                  <a:lnTo>
                    <a:pt x="942920" y="219975"/>
                  </a:lnTo>
                  <a:lnTo>
                    <a:pt x="915815" y="184855"/>
                  </a:lnTo>
                  <a:lnTo>
                    <a:pt x="885872" y="152209"/>
                  </a:lnTo>
                  <a:lnTo>
                    <a:pt x="853275" y="122221"/>
                  </a:lnTo>
                  <a:lnTo>
                    <a:pt x="818208" y="95073"/>
                  </a:lnTo>
                  <a:lnTo>
                    <a:pt x="780852" y="70950"/>
                  </a:lnTo>
                  <a:lnTo>
                    <a:pt x="741391" y="50035"/>
                  </a:lnTo>
                  <a:lnTo>
                    <a:pt x="700009" y="32512"/>
                  </a:lnTo>
                  <a:lnTo>
                    <a:pt x="656888" y="18563"/>
                  </a:lnTo>
                  <a:lnTo>
                    <a:pt x="612211" y="8372"/>
                  </a:lnTo>
                  <a:lnTo>
                    <a:pt x="566161" y="2123"/>
                  </a:lnTo>
                  <a:lnTo>
                    <a:pt x="518921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70014" y="3649218"/>
              <a:ext cx="1038225" cy="1039494"/>
            </a:xfrm>
            <a:custGeom>
              <a:avLst/>
              <a:gdLst/>
              <a:ahLst/>
              <a:cxnLst/>
              <a:rect l="l" t="t" r="r" b="b"/>
              <a:pathLst>
                <a:path w="1038225" h="1039495">
                  <a:moveTo>
                    <a:pt x="0" y="519684"/>
                  </a:moveTo>
                  <a:lnTo>
                    <a:pt x="2120" y="472381"/>
                  </a:lnTo>
                  <a:lnTo>
                    <a:pt x="8359" y="426268"/>
                  </a:lnTo>
                  <a:lnTo>
                    <a:pt x="18533" y="381529"/>
                  </a:lnTo>
                  <a:lnTo>
                    <a:pt x="32459" y="338346"/>
                  </a:lnTo>
                  <a:lnTo>
                    <a:pt x="49955" y="296904"/>
                  </a:lnTo>
                  <a:lnTo>
                    <a:pt x="70837" y="257386"/>
                  </a:lnTo>
                  <a:lnTo>
                    <a:pt x="94923" y="219975"/>
                  </a:lnTo>
                  <a:lnTo>
                    <a:pt x="122028" y="184855"/>
                  </a:lnTo>
                  <a:lnTo>
                    <a:pt x="151971" y="152209"/>
                  </a:lnTo>
                  <a:lnTo>
                    <a:pt x="184568" y="122221"/>
                  </a:lnTo>
                  <a:lnTo>
                    <a:pt x="219635" y="95073"/>
                  </a:lnTo>
                  <a:lnTo>
                    <a:pt x="256991" y="70950"/>
                  </a:lnTo>
                  <a:lnTo>
                    <a:pt x="296452" y="50035"/>
                  </a:lnTo>
                  <a:lnTo>
                    <a:pt x="337834" y="32511"/>
                  </a:lnTo>
                  <a:lnTo>
                    <a:pt x="380955" y="18563"/>
                  </a:lnTo>
                  <a:lnTo>
                    <a:pt x="425632" y="8372"/>
                  </a:lnTo>
                  <a:lnTo>
                    <a:pt x="471682" y="2123"/>
                  </a:lnTo>
                  <a:lnTo>
                    <a:pt x="518921" y="0"/>
                  </a:lnTo>
                  <a:lnTo>
                    <a:pt x="566161" y="2123"/>
                  </a:lnTo>
                  <a:lnTo>
                    <a:pt x="612211" y="8372"/>
                  </a:lnTo>
                  <a:lnTo>
                    <a:pt x="656888" y="18563"/>
                  </a:lnTo>
                  <a:lnTo>
                    <a:pt x="700009" y="32512"/>
                  </a:lnTo>
                  <a:lnTo>
                    <a:pt x="741391" y="50035"/>
                  </a:lnTo>
                  <a:lnTo>
                    <a:pt x="780852" y="70950"/>
                  </a:lnTo>
                  <a:lnTo>
                    <a:pt x="818208" y="95073"/>
                  </a:lnTo>
                  <a:lnTo>
                    <a:pt x="853275" y="122221"/>
                  </a:lnTo>
                  <a:lnTo>
                    <a:pt x="885872" y="152209"/>
                  </a:lnTo>
                  <a:lnTo>
                    <a:pt x="915815" y="184855"/>
                  </a:lnTo>
                  <a:lnTo>
                    <a:pt x="942920" y="219975"/>
                  </a:lnTo>
                  <a:lnTo>
                    <a:pt x="967006" y="257386"/>
                  </a:lnTo>
                  <a:lnTo>
                    <a:pt x="987888" y="296904"/>
                  </a:lnTo>
                  <a:lnTo>
                    <a:pt x="1005384" y="338346"/>
                  </a:lnTo>
                  <a:lnTo>
                    <a:pt x="1019310" y="381529"/>
                  </a:lnTo>
                  <a:lnTo>
                    <a:pt x="1029484" y="426268"/>
                  </a:lnTo>
                  <a:lnTo>
                    <a:pt x="1035723" y="472381"/>
                  </a:lnTo>
                  <a:lnTo>
                    <a:pt x="1037843" y="519684"/>
                  </a:lnTo>
                  <a:lnTo>
                    <a:pt x="1035723" y="566986"/>
                  </a:lnTo>
                  <a:lnTo>
                    <a:pt x="1029484" y="613099"/>
                  </a:lnTo>
                  <a:lnTo>
                    <a:pt x="1019310" y="657838"/>
                  </a:lnTo>
                  <a:lnTo>
                    <a:pt x="1005384" y="701021"/>
                  </a:lnTo>
                  <a:lnTo>
                    <a:pt x="987888" y="742463"/>
                  </a:lnTo>
                  <a:lnTo>
                    <a:pt x="967006" y="781981"/>
                  </a:lnTo>
                  <a:lnTo>
                    <a:pt x="942920" y="819392"/>
                  </a:lnTo>
                  <a:lnTo>
                    <a:pt x="915815" y="854512"/>
                  </a:lnTo>
                  <a:lnTo>
                    <a:pt x="885872" y="887158"/>
                  </a:lnTo>
                  <a:lnTo>
                    <a:pt x="853275" y="917146"/>
                  </a:lnTo>
                  <a:lnTo>
                    <a:pt x="818208" y="944294"/>
                  </a:lnTo>
                  <a:lnTo>
                    <a:pt x="780852" y="968417"/>
                  </a:lnTo>
                  <a:lnTo>
                    <a:pt x="741391" y="989332"/>
                  </a:lnTo>
                  <a:lnTo>
                    <a:pt x="700009" y="1006856"/>
                  </a:lnTo>
                  <a:lnTo>
                    <a:pt x="656888" y="1020804"/>
                  </a:lnTo>
                  <a:lnTo>
                    <a:pt x="612211" y="1030995"/>
                  </a:lnTo>
                  <a:lnTo>
                    <a:pt x="566161" y="1037244"/>
                  </a:lnTo>
                  <a:lnTo>
                    <a:pt x="518921" y="1039368"/>
                  </a:lnTo>
                  <a:lnTo>
                    <a:pt x="471682" y="1037244"/>
                  </a:lnTo>
                  <a:lnTo>
                    <a:pt x="425632" y="1030995"/>
                  </a:lnTo>
                  <a:lnTo>
                    <a:pt x="380955" y="1020804"/>
                  </a:lnTo>
                  <a:lnTo>
                    <a:pt x="337834" y="1006855"/>
                  </a:lnTo>
                  <a:lnTo>
                    <a:pt x="296452" y="989332"/>
                  </a:lnTo>
                  <a:lnTo>
                    <a:pt x="256991" y="968417"/>
                  </a:lnTo>
                  <a:lnTo>
                    <a:pt x="219635" y="944294"/>
                  </a:lnTo>
                  <a:lnTo>
                    <a:pt x="184568" y="917146"/>
                  </a:lnTo>
                  <a:lnTo>
                    <a:pt x="151971" y="887158"/>
                  </a:lnTo>
                  <a:lnTo>
                    <a:pt x="122028" y="854512"/>
                  </a:lnTo>
                  <a:lnTo>
                    <a:pt x="94923" y="819392"/>
                  </a:lnTo>
                  <a:lnTo>
                    <a:pt x="70837" y="781981"/>
                  </a:lnTo>
                  <a:lnTo>
                    <a:pt x="49955" y="742463"/>
                  </a:lnTo>
                  <a:lnTo>
                    <a:pt x="32459" y="701021"/>
                  </a:lnTo>
                  <a:lnTo>
                    <a:pt x="18533" y="657838"/>
                  </a:lnTo>
                  <a:lnTo>
                    <a:pt x="8359" y="613099"/>
                  </a:lnTo>
                  <a:lnTo>
                    <a:pt x="2120" y="566986"/>
                  </a:lnTo>
                  <a:lnTo>
                    <a:pt x="0" y="519684"/>
                  </a:lnTo>
                  <a:close/>
                </a:path>
              </a:pathLst>
            </a:custGeom>
            <a:ln w="25399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65414" y="1282446"/>
              <a:ext cx="2969260" cy="2216150"/>
            </a:xfrm>
            <a:custGeom>
              <a:avLst/>
              <a:gdLst/>
              <a:ahLst/>
              <a:cxnLst/>
              <a:rect l="l" t="t" r="r" b="b"/>
              <a:pathLst>
                <a:path w="2969259" h="2216150">
                  <a:moveTo>
                    <a:pt x="177291" y="0"/>
                  </a:moveTo>
                  <a:lnTo>
                    <a:pt x="2791459" y="0"/>
                  </a:lnTo>
                  <a:lnTo>
                    <a:pt x="2838591" y="6332"/>
                  </a:lnTo>
                  <a:lnTo>
                    <a:pt x="2880943" y="24205"/>
                  </a:lnTo>
                  <a:lnTo>
                    <a:pt x="2916824" y="51927"/>
                  </a:lnTo>
                  <a:lnTo>
                    <a:pt x="2944546" y="87808"/>
                  </a:lnTo>
                  <a:lnTo>
                    <a:pt x="2962419" y="130160"/>
                  </a:lnTo>
                  <a:lnTo>
                    <a:pt x="2968752" y="177292"/>
                  </a:lnTo>
                  <a:lnTo>
                    <a:pt x="2968752" y="2215895"/>
                  </a:lnTo>
                  <a:lnTo>
                    <a:pt x="0" y="2215895"/>
                  </a:lnTo>
                  <a:lnTo>
                    <a:pt x="0" y="177292"/>
                  </a:ln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1" y="0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34502" y="1391793"/>
            <a:ext cx="2673350" cy="20351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614045" indent="-228600">
              <a:lnSpc>
                <a:spcPct val="9160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z="2300" spc="-10" dirty="0">
                <a:latin typeface="Calibri"/>
                <a:cs typeface="Calibri"/>
              </a:rPr>
              <a:t>Diluluskan </a:t>
            </a:r>
            <a:r>
              <a:rPr sz="2300" spc="-5" dirty="0">
                <a:latin typeface="Calibri"/>
                <a:cs typeface="Calibri"/>
              </a:rPr>
              <a:t>oleh </a:t>
            </a:r>
            <a:r>
              <a:rPr sz="2300" spc="-509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Jawatankuasa 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Pengurusan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Universiti</a:t>
            </a:r>
            <a:endParaRPr sz="2300">
              <a:latin typeface="Calibri"/>
              <a:cs typeface="Calibri"/>
            </a:endParaRPr>
          </a:p>
          <a:p>
            <a:pPr marL="241300" marR="5080" indent="-228600">
              <a:lnSpc>
                <a:spcPts val="252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2300" spc="-15" dirty="0">
                <a:latin typeface="Calibri"/>
                <a:cs typeface="Calibri"/>
              </a:rPr>
              <a:t>Disokong </a:t>
            </a:r>
            <a:r>
              <a:rPr sz="2300" spc="-5" dirty="0">
                <a:latin typeface="Calibri"/>
                <a:cs typeface="Calibri"/>
              </a:rPr>
              <a:t>oleh </a:t>
            </a:r>
            <a:r>
              <a:rPr sz="2300" spc="-10" dirty="0">
                <a:latin typeface="Calibri"/>
                <a:cs typeface="Calibri"/>
              </a:rPr>
              <a:t>Ketua </a:t>
            </a:r>
            <a:r>
              <a:rPr sz="2300" spc="-509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PTJ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252714" y="3485641"/>
            <a:ext cx="2994660" cy="977900"/>
            <a:chOff x="8252714" y="3485641"/>
            <a:chExt cx="2994660" cy="977900"/>
          </a:xfrm>
        </p:grpSpPr>
        <p:sp>
          <p:nvSpPr>
            <p:cNvPr id="23" name="object 23"/>
            <p:cNvSpPr/>
            <p:nvPr/>
          </p:nvSpPr>
          <p:spPr>
            <a:xfrm>
              <a:off x="8265414" y="3498341"/>
              <a:ext cx="2969260" cy="952500"/>
            </a:xfrm>
            <a:custGeom>
              <a:avLst/>
              <a:gdLst/>
              <a:ahLst/>
              <a:cxnLst/>
              <a:rect l="l" t="t" r="r" b="b"/>
              <a:pathLst>
                <a:path w="2969259" h="952500">
                  <a:moveTo>
                    <a:pt x="2968752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2968752" y="952500"/>
                  </a:lnTo>
                  <a:lnTo>
                    <a:pt x="296875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65414" y="3498341"/>
              <a:ext cx="2969260" cy="952500"/>
            </a:xfrm>
            <a:custGeom>
              <a:avLst/>
              <a:gdLst/>
              <a:ahLst/>
              <a:cxnLst/>
              <a:rect l="l" t="t" r="r" b="b"/>
              <a:pathLst>
                <a:path w="2969259" h="952500">
                  <a:moveTo>
                    <a:pt x="0" y="952500"/>
                  </a:moveTo>
                  <a:lnTo>
                    <a:pt x="2968752" y="952500"/>
                  </a:lnTo>
                  <a:lnTo>
                    <a:pt x="2968752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352535" y="3542157"/>
            <a:ext cx="112839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415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Kuasa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82565" y="3636517"/>
            <a:ext cx="6710045" cy="3794760"/>
            <a:chOff x="4782565" y="3636517"/>
            <a:chExt cx="6710045" cy="3794760"/>
          </a:xfrm>
        </p:grpSpPr>
        <p:sp>
          <p:nvSpPr>
            <p:cNvPr id="27" name="object 27"/>
            <p:cNvSpPr/>
            <p:nvPr/>
          </p:nvSpPr>
          <p:spPr>
            <a:xfrm>
              <a:off x="4795265" y="5202173"/>
              <a:ext cx="2969260" cy="2216150"/>
            </a:xfrm>
            <a:custGeom>
              <a:avLst/>
              <a:gdLst/>
              <a:ahLst/>
              <a:cxnLst/>
              <a:rect l="l" t="t" r="r" b="b"/>
              <a:pathLst>
                <a:path w="2969259" h="2216150">
                  <a:moveTo>
                    <a:pt x="177292" y="0"/>
                  </a:moveTo>
                  <a:lnTo>
                    <a:pt x="2791460" y="0"/>
                  </a:lnTo>
                  <a:lnTo>
                    <a:pt x="2838591" y="6332"/>
                  </a:lnTo>
                  <a:lnTo>
                    <a:pt x="2880943" y="24205"/>
                  </a:lnTo>
                  <a:lnTo>
                    <a:pt x="2916824" y="51927"/>
                  </a:lnTo>
                  <a:lnTo>
                    <a:pt x="2944546" y="87808"/>
                  </a:lnTo>
                  <a:lnTo>
                    <a:pt x="2962419" y="130160"/>
                  </a:lnTo>
                  <a:lnTo>
                    <a:pt x="2968752" y="177291"/>
                  </a:lnTo>
                  <a:lnTo>
                    <a:pt x="2968752" y="2215896"/>
                  </a:lnTo>
                  <a:lnTo>
                    <a:pt x="0" y="2215896"/>
                  </a:lnTo>
                  <a:lnTo>
                    <a:pt x="0" y="177291"/>
                  </a:ln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2" y="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40161" y="3649217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519684" y="0"/>
                  </a:moveTo>
                  <a:lnTo>
                    <a:pt x="472381" y="2123"/>
                  </a:lnTo>
                  <a:lnTo>
                    <a:pt x="426268" y="8372"/>
                  </a:lnTo>
                  <a:lnTo>
                    <a:pt x="381529" y="18563"/>
                  </a:lnTo>
                  <a:lnTo>
                    <a:pt x="338346" y="32511"/>
                  </a:lnTo>
                  <a:lnTo>
                    <a:pt x="296904" y="50035"/>
                  </a:lnTo>
                  <a:lnTo>
                    <a:pt x="257386" y="70950"/>
                  </a:lnTo>
                  <a:lnTo>
                    <a:pt x="219975" y="95073"/>
                  </a:lnTo>
                  <a:lnTo>
                    <a:pt x="184855" y="122221"/>
                  </a:lnTo>
                  <a:lnTo>
                    <a:pt x="152209" y="152209"/>
                  </a:lnTo>
                  <a:lnTo>
                    <a:pt x="122221" y="184855"/>
                  </a:lnTo>
                  <a:lnTo>
                    <a:pt x="95073" y="219975"/>
                  </a:lnTo>
                  <a:lnTo>
                    <a:pt x="70950" y="257386"/>
                  </a:lnTo>
                  <a:lnTo>
                    <a:pt x="50035" y="296904"/>
                  </a:lnTo>
                  <a:lnTo>
                    <a:pt x="32511" y="338346"/>
                  </a:lnTo>
                  <a:lnTo>
                    <a:pt x="18563" y="381529"/>
                  </a:lnTo>
                  <a:lnTo>
                    <a:pt x="8372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6"/>
                  </a:lnTo>
                  <a:lnTo>
                    <a:pt x="8372" y="613099"/>
                  </a:lnTo>
                  <a:lnTo>
                    <a:pt x="18563" y="657838"/>
                  </a:lnTo>
                  <a:lnTo>
                    <a:pt x="32512" y="701021"/>
                  </a:lnTo>
                  <a:lnTo>
                    <a:pt x="50035" y="742463"/>
                  </a:lnTo>
                  <a:lnTo>
                    <a:pt x="70950" y="781981"/>
                  </a:lnTo>
                  <a:lnTo>
                    <a:pt x="95073" y="819392"/>
                  </a:lnTo>
                  <a:lnTo>
                    <a:pt x="122221" y="854512"/>
                  </a:lnTo>
                  <a:lnTo>
                    <a:pt x="152209" y="887158"/>
                  </a:lnTo>
                  <a:lnTo>
                    <a:pt x="184855" y="917146"/>
                  </a:lnTo>
                  <a:lnTo>
                    <a:pt x="219975" y="944294"/>
                  </a:lnTo>
                  <a:lnTo>
                    <a:pt x="257386" y="968417"/>
                  </a:lnTo>
                  <a:lnTo>
                    <a:pt x="296904" y="989332"/>
                  </a:lnTo>
                  <a:lnTo>
                    <a:pt x="338346" y="1006855"/>
                  </a:lnTo>
                  <a:lnTo>
                    <a:pt x="381529" y="1020804"/>
                  </a:lnTo>
                  <a:lnTo>
                    <a:pt x="426268" y="1030995"/>
                  </a:lnTo>
                  <a:lnTo>
                    <a:pt x="472381" y="1037244"/>
                  </a:lnTo>
                  <a:lnTo>
                    <a:pt x="519684" y="1039368"/>
                  </a:lnTo>
                  <a:lnTo>
                    <a:pt x="566986" y="1037244"/>
                  </a:lnTo>
                  <a:lnTo>
                    <a:pt x="613099" y="1030995"/>
                  </a:lnTo>
                  <a:lnTo>
                    <a:pt x="657838" y="1020804"/>
                  </a:lnTo>
                  <a:lnTo>
                    <a:pt x="701021" y="1006856"/>
                  </a:lnTo>
                  <a:lnTo>
                    <a:pt x="742463" y="989332"/>
                  </a:lnTo>
                  <a:lnTo>
                    <a:pt x="781981" y="968417"/>
                  </a:lnTo>
                  <a:lnTo>
                    <a:pt x="819392" y="944294"/>
                  </a:lnTo>
                  <a:lnTo>
                    <a:pt x="854512" y="917146"/>
                  </a:lnTo>
                  <a:lnTo>
                    <a:pt x="887158" y="887158"/>
                  </a:lnTo>
                  <a:lnTo>
                    <a:pt x="917146" y="854512"/>
                  </a:lnTo>
                  <a:lnTo>
                    <a:pt x="944294" y="819392"/>
                  </a:lnTo>
                  <a:lnTo>
                    <a:pt x="968417" y="781981"/>
                  </a:lnTo>
                  <a:lnTo>
                    <a:pt x="989332" y="742463"/>
                  </a:lnTo>
                  <a:lnTo>
                    <a:pt x="1006856" y="701021"/>
                  </a:lnTo>
                  <a:lnTo>
                    <a:pt x="1020804" y="657838"/>
                  </a:lnTo>
                  <a:lnTo>
                    <a:pt x="1030995" y="613099"/>
                  </a:lnTo>
                  <a:lnTo>
                    <a:pt x="1037244" y="566986"/>
                  </a:lnTo>
                  <a:lnTo>
                    <a:pt x="1039368" y="519684"/>
                  </a:lnTo>
                  <a:lnTo>
                    <a:pt x="1037244" y="472381"/>
                  </a:lnTo>
                  <a:lnTo>
                    <a:pt x="1030995" y="426268"/>
                  </a:lnTo>
                  <a:lnTo>
                    <a:pt x="1020804" y="381529"/>
                  </a:lnTo>
                  <a:lnTo>
                    <a:pt x="1006855" y="338346"/>
                  </a:lnTo>
                  <a:lnTo>
                    <a:pt x="989332" y="296904"/>
                  </a:lnTo>
                  <a:lnTo>
                    <a:pt x="968417" y="257386"/>
                  </a:lnTo>
                  <a:lnTo>
                    <a:pt x="944294" y="219975"/>
                  </a:lnTo>
                  <a:lnTo>
                    <a:pt x="917146" y="184855"/>
                  </a:lnTo>
                  <a:lnTo>
                    <a:pt x="887158" y="152209"/>
                  </a:lnTo>
                  <a:lnTo>
                    <a:pt x="854512" y="122221"/>
                  </a:lnTo>
                  <a:lnTo>
                    <a:pt x="819392" y="95073"/>
                  </a:lnTo>
                  <a:lnTo>
                    <a:pt x="781981" y="70950"/>
                  </a:lnTo>
                  <a:lnTo>
                    <a:pt x="742463" y="50035"/>
                  </a:lnTo>
                  <a:lnTo>
                    <a:pt x="701021" y="32512"/>
                  </a:lnTo>
                  <a:lnTo>
                    <a:pt x="657838" y="18563"/>
                  </a:lnTo>
                  <a:lnTo>
                    <a:pt x="613099" y="8372"/>
                  </a:lnTo>
                  <a:lnTo>
                    <a:pt x="566986" y="2123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40161" y="3649217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5">
                  <a:moveTo>
                    <a:pt x="0" y="519684"/>
                  </a:moveTo>
                  <a:lnTo>
                    <a:pt x="2123" y="472381"/>
                  </a:lnTo>
                  <a:lnTo>
                    <a:pt x="8372" y="426268"/>
                  </a:lnTo>
                  <a:lnTo>
                    <a:pt x="18563" y="381529"/>
                  </a:lnTo>
                  <a:lnTo>
                    <a:pt x="32511" y="338346"/>
                  </a:lnTo>
                  <a:lnTo>
                    <a:pt x="50035" y="296904"/>
                  </a:lnTo>
                  <a:lnTo>
                    <a:pt x="70950" y="257386"/>
                  </a:lnTo>
                  <a:lnTo>
                    <a:pt x="95073" y="219975"/>
                  </a:lnTo>
                  <a:lnTo>
                    <a:pt x="122221" y="184855"/>
                  </a:lnTo>
                  <a:lnTo>
                    <a:pt x="152209" y="152209"/>
                  </a:lnTo>
                  <a:lnTo>
                    <a:pt x="184855" y="122221"/>
                  </a:lnTo>
                  <a:lnTo>
                    <a:pt x="219975" y="95073"/>
                  </a:lnTo>
                  <a:lnTo>
                    <a:pt x="257386" y="70950"/>
                  </a:lnTo>
                  <a:lnTo>
                    <a:pt x="296904" y="50035"/>
                  </a:lnTo>
                  <a:lnTo>
                    <a:pt x="338346" y="32511"/>
                  </a:lnTo>
                  <a:lnTo>
                    <a:pt x="381529" y="18563"/>
                  </a:lnTo>
                  <a:lnTo>
                    <a:pt x="426268" y="8372"/>
                  </a:lnTo>
                  <a:lnTo>
                    <a:pt x="472381" y="2123"/>
                  </a:lnTo>
                  <a:lnTo>
                    <a:pt x="519684" y="0"/>
                  </a:lnTo>
                  <a:lnTo>
                    <a:pt x="566986" y="2123"/>
                  </a:lnTo>
                  <a:lnTo>
                    <a:pt x="613099" y="8372"/>
                  </a:lnTo>
                  <a:lnTo>
                    <a:pt x="657838" y="18563"/>
                  </a:lnTo>
                  <a:lnTo>
                    <a:pt x="701021" y="32512"/>
                  </a:lnTo>
                  <a:lnTo>
                    <a:pt x="742463" y="50035"/>
                  </a:lnTo>
                  <a:lnTo>
                    <a:pt x="781981" y="70950"/>
                  </a:lnTo>
                  <a:lnTo>
                    <a:pt x="819392" y="95073"/>
                  </a:lnTo>
                  <a:lnTo>
                    <a:pt x="854512" y="122221"/>
                  </a:lnTo>
                  <a:lnTo>
                    <a:pt x="887158" y="152209"/>
                  </a:lnTo>
                  <a:lnTo>
                    <a:pt x="917146" y="184855"/>
                  </a:lnTo>
                  <a:lnTo>
                    <a:pt x="944294" y="219975"/>
                  </a:lnTo>
                  <a:lnTo>
                    <a:pt x="968417" y="257386"/>
                  </a:lnTo>
                  <a:lnTo>
                    <a:pt x="989332" y="296904"/>
                  </a:lnTo>
                  <a:lnTo>
                    <a:pt x="1006855" y="338346"/>
                  </a:lnTo>
                  <a:lnTo>
                    <a:pt x="1020804" y="381529"/>
                  </a:lnTo>
                  <a:lnTo>
                    <a:pt x="1030995" y="426268"/>
                  </a:lnTo>
                  <a:lnTo>
                    <a:pt x="1037244" y="472381"/>
                  </a:lnTo>
                  <a:lnTo>
                    <a:pt x="1039368" y="519684"/>
                  </a:lnTo>
                  <a:lnTo>
                    <a:pt x="1037244" y="566986"/>
                  </a:lnTo>
                  <a:lnTo>
                    <a:pt x="1030995" y="613099"/>
                  </a:lnTo>
                  <a:lnTo>
                    <a:pt x="1020804" y="657838"/>
                  </a:lnTo>
                  <a:lnTo>
                    <a:pt x="1006856" y="701021"/>
                  </a:lnTo>
                  <a:lnTo>
                    <a:pt x="989332" y="742463"/>
                  </a:lnTo>
                  <a:lnTo>
                    <a:pt x="968417" y="781981"/>
                  </a:lnTo>
                  <a:lnTo>
                    <a:pt x="944294" y="819392"/>
                  </a:lnTo>
                  <a:lnTo>
                    <a:pt x="917146" y="854512"/>
                  </a:lnTo>
                  <a:lnTo>
                    <a:pt x="887158" y="887158"/>
                  </a:lnTo>
                  <a:lnTo>
                    <a:pt x="854512" y="917146"/>
                  </a:lnTo>
                  <a:lnTo>
                    <a:pt x="819392" y="944294"/>
                  </a:lnTo>
                  <a:lnTo>
                    <a:pt x="781981" y="968417"/>
                  </a:lnTo>
                  <a:lnTo>
                    <a:pt x="742463" y="989332"/>
                  </a:lnTo>
                  <a:lnTo>
                    <a:pt x="701021" y="1006856"/>
                  </a:lnTo>
                  <a:lnTo>
                    <a:pt x="657838" y="1020804"/>
                  </a:lnTo>
                  <a:lnTo>
                    <a:pt x="613099" y="1030995"/>
                  </a:lnTo>
                  <a:lnTo>
                    <a:pt x="566986" y="1037244"/>
                  </a:lnTo>
                  <a:lnTo>
                    <a:pt x="519684" y="1039368"/>
                  </a:lnTo>
                  <a:lnTo>
                    <a:pt x="472381" y="1037244"/>
                  </a:lnTo>
                  <a:lnTo>
                    <a:pt x="426268" y="1030995"/>
                  </a:lnTo>
                  <a:lnTo>
                    <a:pt x="381529" y="1020804"/>
                  </a:lnTo>
                  <a:lnTo>
                    <a:pt x="338346" y="1006855"/>
                  </a:lnTo>
                  <a:lnTo>
                    <a:pt x="296904" y="989332"/>
                  </a:lnTo>
                  <a:lnTo>
                    <a:pt x="257386" y="968417"/>
                  </a:lnTo>
                  <a:lnTo>
                    <a:pt x="219975" y="944294"/>
                  </a:lnTo>
                  <a:lnTo>
                    <a:pt x="184855" y="917146"/>
                  </a:lnTo>
                  <a:lnTo>
                    <a:pt x="152209" y="887158"/>
                  </a:lnTo>
                  <a:lnTo>
                    <a:pt x="122221" y="854512"/>
                  </a:lnTo>
                  <a:lnTo>
                    <a:pt x="95073" y="819392"/>
                  </a:lnTo>
                  <a:lnTo>
                    <a:pt x="70950" y="781981"/>
                  </a:lnTo>
                  <a:lnTo>
                    <a:pt x="50035" y="742463"/>
                  </a:lnTo>
                  <a:lnTo>
                    <a:pt x="32512" y="701021"/>
                  </a:lnTo>
                  <a:lnTo>
                    <a:pt x="18563" y="657838"/>
                  </a:lnTo>
                  <a:lnTo>
                    <a:pt x="8372" y="613099"/>
                  </a:lnTo>
                  <a:lnTo>
                    <a:pt x="2123" y="566986"/>
                  </a:lnTo>
                  <a:lnTo>
                    <a:pt x="0" y="519684"/>
                  </a:lnTo>
                  <a:close/>
                </a:path>
              </a:pathLst>
            </a:custGeom>
            <a:ln w="254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4514" y="6071361"/>
            <a:ext cx="2026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15" dirty="0">
                <a:latin typeface="Calibri"/>
                <a:cs typeface="Calibri"/>
              </a:rPr>
              <a:t>Bukan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staf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82565" y="7405369"/>
            <a:ext cx="2994660" cy="979805"/>
            <a:chOff x="4782565" y="7405369"/>
            <a:chExt cx="2994660" cy="979805"/>
          </a:xfrm>
        </p:grpSpPr>
        <p:sp>
          <p:nvSpPr>
            <p:cNvPr id="32" name="object 32"/>
            <p:cNvSpPr/>
            <p:nvPr/>
          </p:nvSpPr>
          <p:spPr>
            <a:xfrm>
              <a:off x="4795265" y="7418069"/>
              <a:ext cx="2969260" cy="954405"/>
            </a:xfrm>
            <a:custGeom>
              <a:avLst/>
              <a:gdLst/>
              <a:ahLst/>
              <a:cxnLst/>
              <a:rect l="l" t="t" r="r" b="b"/>
              <a:pathLst>
                <a:path w="2969259" h="954404">
                  <a:moveTo>
                    <a:pt x="2968751" y="0"/>
                  </a:moveTo>
                  <a:lnTo>
                    <a:pt x="0" y="0"/>
                  </a:lnTo>
                  <a:lnTo>
                    <a:pt x="0" y="954023"/>
                  </a:lnTo>
                  <a:lnTo>
                    <a:pt x="2968751" y="954023"/>
                  </a:lnTo>
                  <a:lnTo>
                    <a:pt x="29687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95265" y="7418069"/>
              <a:ext cx="2969260" cy="954405"/>
            </a:xfrm>
            <a:custGeom>
              <a:avLst/>
              <a:gdLst/>
              <a:ahLst/>
              <a:cxnLst/>
              <a:rect l="l" t="t" r="r" b="b"/>
              <a:pathLst>
                <a:path w="2969259" h="954404">
                  <a:moveTo>
                    <a:pt x="0" y="954023"/>
                  </a:moveTo>
                  <a:lnTo>
                    <a:pt x="2968751" y="954023"/>
                  </a:lnTo>
                  <a:lnTo>
                    <a:pt x="2968751" y="0"/>
                  </a:lnTo>
                  <a:lnTo>
                    <a:pt x="0" y="0"/>
                  </a:lnTo>
                  <a:lnTo>
                    <a:pt x="0" y="954023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881117" y="7645145"/>
            <a:ext cx="8769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291840" y="3753611"/>
            <a:ext cx="8410575" cy="5802630"/>
            <a:chOff x="3291840" y="3753611"/>
            <a:chExt cx="8410575" cy="5802630"/>
          </a:xfrm>
        </p:grpSpPr>
        <p:sp>
          <p:nvSpPr>
            <p:cNvPr id="36" name="object 36"/>
            <p:cNvSpPr/>
            <p:nvPr/>
          </p:nvSpPr>
          <p:spPr>
            <a:xfrm>
              <a:off x="6970014" y="7570470"/>
              <a:ext cx="1038225" cy="1038225"/>
            </a:xfrm>
            <a:custGeom>
              <a:avLst/>
              <a:gdLst/>
              <a:ahLst/>
              <a:cxnLst/>
              <a:rect l="l" t="t" r="r" b="b"/>
              <a:pathLst>
                <a:path w="1038225" h="1038225">
                  <a:moveTo>
                    <a:pt x="518921" y="0"/>
                  </a:moveTo>
                  <a:lnTo>
                    <a:pt x="471682" y="2120"/>
                  </a:lnTo>
                  <a:lnTo>
                    <a:pt x="425632" y="8359"/>
                  </a:lnTo>
                  <a:lnTo>
                    <a:pt x="380955" y="18533"/>
                  </a:lnTo>
                  <a:lnTo>
                    <a:pt x="337834" y="32459"/>
                  </a:lnTo>
                  <a:lnTo>
                    <a:pt x="296452" y="49955"/>
                  </a:lnTo>
                  <a:lnTo>
                    <a:pt x="256991" y="70837"/>
                  </a:lnTo>
                  <a:lnTo>
                    <a:pt x="219635" y="94923"/>
                  </a:lnTo>
                  <a:lnTo>
                    <a:pt x="184568" y="122028"/>
                  </a:lnTo>
                  <a:lnTo>
                    <a:pt x="151971" y="151971"/>
                  </a:lnTo>
                  <a:lnTo>
                    <a:pt x="122028" y="184568"/>
                  </a:lnTo>
                  <a:lnTo>
                    <a:pt x="94923" y="219635"/>
                  </a:lnTo>
                  <a:lnTo>
                    <a:pt x="70837" y="256991"/>
                  </a:lnTo>
                  <a:lnTo>
                    <a:pt x="49955" y="296452"/>
                  </a:lnTo>
                  <a:lnTo>
                    <a:pt x="32459" y="337834"/>
                  </a:lnTo>
                  <a:lnTo>
                    <a:pt x="18533" y="380955"/>
                  </a:lnTo>
                  <a:lnTo>
                    <a:pt x="8359" y="425632"/>
                  </a:lnTo>
                  <a:lnTo>
                    <a:pt x="2120" y="471682"/>
                  </a:lnTo>
                  <a:lnTo>
                    <a:pt x="0" y="518921"/>
                  </a:lnTo>
                  <a:lnTo>
                    <a:pt x="2120" y="566153"/>
                  </a:lnTo>
                  <a:lnTo>
                    <a:pt x="8359" y="612197"/>
                  </a:lnTo>
                  <a:lnTo>
                    <a:pt x="18533" y="656870"/>
                  </a:lnTo>
                  <a:lnTo>
                    <a:pt x="32459" y="699988"/>
                  </a:lnTo>
                  <a:lnTo>
                    <a:pt x="49955" y="741369"/>
                  </a:lnTo>
                  <a:lnTo>
                    <a:pt x="70837" y="780829"/>
                  </a:lnTo>
                  <a:lnTo>
                    <a:pt x="94923" y="818186"/>
                  </a:lnTo>
                  <a:lnTo>
                    <a:pt x="122028" y="853254"/>
                  </a:lnTo>
                  <a:lnTo>
                    <a:pt x="151971" y="885853"/>
                  </a:lnTo>
                  <a:lnTo>
                    <a:pt x="184568" y="915798"/>
                  </a:lnTo>
                  <a:lnTo>
                    <a:pt x="219635" y="942906"/>
                  </a:lnTo>
                  <a:lnTo>
                    <a:pt x="256991" y="966994"/>
                  </a:lnTo>
                  <a:lnTo>
                    <a:pt x="296452" y="987879"/>
                  </a:lnTo>
                  <a:lnTo>
                    <a:pt x="337834" y="1005378"/>
                  </a:lnTo>
                  <a:lnTo>
                    <a:pt x="380955" y="1019307"/>
                  </a:lnTo>
                  <a:lnTo>
                    <a:pt x="425632" y="1029483"/>
                  </a:lnTo>
                  <a:lnTo>
                    <a:pt x="471682" y="1035723"/>
                  </a:lnTo>
                  <a:lnTo>
                    <a:pt x="518921" y="1037843"/>
                  </a:lnTo>
                  <a:lnTo>
                    <a:pt x="566161" y="1035723"/>
                  </a:lnTo>
                  <a:lnTo>
                    <a:pt x="612211" y="1029483"/>
                  </a:lnTo>
                  <a:lnTo>
                    <a:pt x="656888" y="1019307"/>
                  </a:lnTo>
                  <a:lnTo>
                    <a:pt x="700009" y="1005378"/>
                  </a:lnTo>
                  <a:lnTo>
                    <a:pt x="741391" y="987879"/>
                  </a:lnTo>
                  <a:lnTo>
                    <a:pt x="780852" y="966994"/>
                  </a:lnTo>
                  <a:lnTo>
                    <a:pt x="818208" y="942906"/>
                  </a:lnTo>
                  <a:lnTo>
                    <a:pt x="853275" y="915798"/>
                  </a:lnTo>
                  <a:lnTo>
                    <a:pt x="885872" y="885853"/>
                  </a:lnTo>
                  <a:lnTo>
                    <a:pt x="915815" y="853254"/>
                  </a:lnTo>
                  <a:lnTo>
                    <a:pt x="942920" y="818186"/>
                  </a:lnTo>
                  <a:lnTo>
                    <a:pt x="967006" y="780829"/>
                  </a:lnTo>
                  <a:lnTo>
                    <a:pt x="987888" y="741369"/>
                  </a:lnTo>
                  <a:lnTo>
                    <a:pt x="1005384" y="699988"/>
                  </a:lnTo>
                  <a:lnTo>
                    <a:pt x="1019310" y="656870"/>
                  </a:lnTo>
                  <a:lnTo>
                    <a:pt x="1029484" y="612197"/>
                  </a:lnTo>
                  <a:lnTo>
                    <a:pt x="1035723" y="566153"/>
                  </a:lnTo>
                  <a:lnTo>
                    <a:pt x="1037843" y="518921"/>
                  </a:lnTo>
                  <a:lnTo>
                    <a:pt x="1035723" y="471682"/>
                  </a:lnTo>
                  <a:lnTo>
                    <a:pt x="1029484" y="425632"/>
                  </a:lnTo>
                  <a:lnTo>
                    <a:pt x="1019310" y="380955"/>
                  </a:lnTo>
                  <a:lnTo>
                    <a:pt x="1005384" y="337834"/>
                  </a:lnTo>
                  <a:lnTo>
                    <a:pt x="987888" y="296452"/>
                  </a:lnTo>
                  <a:lnTo>
                    <a:pt x="967006" y="256991"/>
                  </a:lnTo>
                  <a:lnTo>
                    <a:pt x="942920" y="219635"/>
                  </a:lnTo>
                  <a:lnTo>
                    <a:pt x="915815" y="184568"/>
                  </a:lnTo>
                  <a:lnTo>
                    <a:pt x="885872" y="151971"/>
                  </a:lnTo>
                  <a:lnTo>
                    <a:pt x="853275" y="122028"/>
                  </a:lnTo>
                  <a:lnTo>
                    <a:pt x="818208" y="94923"/>
                  </a:lnTo>
                  <a:lnTo>
                    <a:pt x="780852" y="70837"/>
                  </a:lnTo>
                  <a:lnTo>
                    <a:pt x="741391" y="49955"/>
                  </a:lnTo>
                  <a:lnTo>
                    <a:pt x="700009" y="32459"/>
                  </a:lnTo>
                  <a:lnTo>
                    <a:pt x="656888" y="18533"/>
                  </a:lnTo>
                  <a:lnTo>
                    <a:pt x="612211" y="8359"/>
                  </a:lnTo>
                  <a:lnTo>
                    <a:pt x="566161" y="2120"/>
                  </a:lnTo>
                  <a:lnTo>
                    <a:pt x="518921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70014" y="7570470"/>
              <a:ext cx="1038225" cy="1038225"/>
            </a:xfrm>
            <a:custGeom>
              <a:avLst/>
              <a:gdLst/>
              <a:ahLst/>
              <a:cxnLst/>
              <a:rect l="l" t="t" r="r" b="b"/>
              <a:pathLst>
                <a:path w="1038225" h="1038225">
                  <a:moveTo>
                    <a:pt x="0" y="518921"/>
                  </a:moveTo>
                  <a:lnTo>
                    <a:pt x="2120" y="471682"/>
                  </a:lnTo>
                  <a:lnTo>
                    <a:pt x="8359" y="425632"/>
                  </a:lnTo>
                  <a:lnTo>
                    <a:pt x="18533" y="380955"/>
                  </a:lnTo>
                  <a:lnTo>
                    <a:pt x="32459" y="337834"/>
                  </a:lnTo>
                  <a:lnTo>
                    <a:pt x="49955" y="296452"/>
                  </a:lnTo>
                  <a:lnTo>
                    <a:pt x="70837" y="256991"/>
                  </a:lnTo>
                  <a:lnTo>
                    <a:pt x="94923" y="219635"/>
                  </a:lnTo>
                  <a:lnTo>
                    <a:pt x="122028" y="184568"/>
                  </a:lnTo>
                  <a:lnTo>
                    <a:pt x="151971" y="151971"/>
                  </a:lnTo>
                  <a:lnTo>
                    <a:pt x="184568" y="122028"/>
                  </a:lnTo>
                  <a:lnTo>
                    <a:pt x="219635" y="94923"/>
                  </a:lnTo>
                  <a:lnTo>
                    <a:pt x="256991" y="70837"/>
                  </a:lnTo>
                  <a:lnTo>
                    <a:pt x="296452" y="49955"/>
                  </a:lnTo>
                  <a:lnTo>
                    <a:pt x="337834" y="32459"/>
                  </a:lnTo>
                  <a:lnTo>
                    <a:pt x="380955" y="18533"/>
                  </a:lnTo>
                  <a:lnTo>
                    <a:pt x="425632" y="8359"/>
                  </a:lnTo>
                  <a:lnTo>
                    <a:pt x="471682" y="2120"/>
                  </a:lnTo>
                  <a:lnTo>
                    <a:pt x="518921" y="0"/>
                  </a:lnTo>
                  <a:lnTo>
                    <a:pt x="566161" y="2120"/>
                  </a:lnTo>
                  <a:lnTo>
                    <a:pt x="612211" y="8359"/>
                  </a:lnTo>
                  <a:lnTo>
                    <a:pt x="656888" y="18533"/>
                  </a:lnTo>
                  <a:lnTo>
                    <a:pt x="700009" y="32459"/>
                  </a:lnTo>
                  <a:lnTo>
                    <a:pt x="741391" y="49955"/>
                  </a:lnTo>
                  <a:lnTo>
                    <a:pt x="780852" y="70837"/>
                  </a:lnTo>
                  <a:lnTo>
                    <a:pt x="818208" y="94923"/>
                  </a:lnTo>
                  <a:lnTo>
                    <a:pt x="853275" y="122028"/>
                  </a:lnTo>
                  <a:lnTo>
                    <a:pt x="885872" y="151971"/>
                  </a:lnTo>
                  <a:lnTo>
                    <a:pt x="915815" y="184568"/>
                  </a:lnTo>
                  <a:lnTo>
                    <a:pt x="942920" y="219635"/>
                  </a:lnTo>
                  <a:lnTo>
                    <a:pt x="967006" y="256991"/>
                  </a:lnTo>
                  <a:lnTo>
                    <a:pt x="987888" y="296452"/>
                  </a:lnTo>
                  <a:lnTo>
                    <a:pt x="1005384" y="337834"/>
                  </a:lnTo>
                  <a:lnTo>
                    <a:pt x="1019310" y="380955"/>
                  </a:lnTo>
                  <a:lnTo>
                    <a:pt x="1029484" y="425632"/>
                  </a:lnTo>
                  <a:lnTo>
                    <a:pt x="1035723" y="471682"/>
                  </a:lnTo>
                  <a:lnTo>
                    <a:pt x="1037843" y="518921"/>
                  </a:lnTo>
                  <a:lnTo>
                    <a:pt x="1035723" y="566153"/>
                  </a:lnTo>
                  <a:lnTo>
                    <a:pt x="1029484" y="612197"/>
                  </a:lnTo>
                  <a:lnTo>
                    <a:pt x="1019310" y="656870"/>
                  </a:lnTo>
                  <a:lnTo>
                    <a:pt x="1005384" y="699988"/>
                  </a:lnTo>
                  <a:lnTo>
                    <a:pt x="987888" y="741369"/>
                  </a:lnTo>
                  <a:lnTo>
                    <a:pt x="967006" y="780829"/>
                  </a:lnTo>
                  <a:lnTo>
                    <a:pt x="942920" y="818186"/>
                  </a:lnTo>
                  <a:lnTo>
                    <a:pt x="915815" y="853254"/>
                  </a:lnTo>
                  <a:lnTo>
                    <a:pt x="885872" y="885853"/>
                  </a:lnTo>
                  <a:lnTo>
                    <a:pt x="853275" y="915798"/>
                  </a:lnTo>
                  <a:lnTo>
                    <a:pt x="818208" y="942906"/>
                  </a:lnTo>
                  <a:lnTo>
                    <a:pt x="780852" y="966994"/>
                  </a:lnTo>
                  <a:lnTo>
                    <a:pt x="741391" y="987879"/>
                  </a:lnTo>
                  <a:lnTo>
                    <a:pt x="700009" y="1005378"/>
                  </a:lnTo>
                  <a:lnTo>
                    <a:pt x="656888" y="1019307"/>
                  </a:lnTo>
                  <a:lnTo>
                    <a:pt x="612211" y="1029483"/>
                  </a:lnTo>
                  <a:lnTo>
                    <a:pt x="566161" y="1035723"/>
                  </a:lnTo>
                  <a:lnTo>
                    <a:pt x="518921" y="1037843"/>
                  </a:lnTo>
                  <a:lnTo>
                    <a:pt x="471682" y="1035723"/>
                  </a:lnTo>
                  <a:lnTo>
                    <a:pt x="425632" y="1029483"/>
                  </a:lnTo>
                  <a:lnTo>
                    <a:pt x="380955" y="1019307"/>
                  </a:lnTo>
                  <a:lnTo>
                    <a:pt x="337834" y="1005378"/>
                  </a:lnTo>
                  <a:lnTo>
                    <a:pt x="296452" y="987879"/>
                  </a:lnTo>
                  <a:lnTo>
                    <a:pt x="256991" y="966994"/>
                  </a:lnTo>
                  <a:lnTo>
                    <a:pt x="219635" y="942906"/>
                  </a:lnTo>
                  <a:lnTo>
                    <a:pt x="184568" y="915798"/>
                  </a:lnTo>
                  <a:lnTo>
                    <a:pt x="151971" y="885853"/>
                  </a:lnTo>
                  <a:lnTo>
                    <a:pt x="122028" y="853254"/>
                  </a:lnTo>
                  <a:lnTo>
                    <a:pt x="94923" y="818186"/>
                  </a:lnTo>
                  <a:lnTo>
                    <a:pt x="70837" y="780829"/>
                  </a:lnTo>
                  <a:lnTo>
                    <a:pt x="49955" y="741369"/>
                  </a:lnTo>
                  <a:lnTo>
                    <a:pt x="32459" y="699988"/>
                  </a:lnTo>
                  <a:lnTo>
                    <a:pt x="18533" y="656870"/>
                  </a:lnTo>
                  <a:lnTo>
                    <a:pt x="8359" y="612197"/>
                  </a:lnTo>
                  <a:lnTo>
                    <a:pt x="2120" y="566153"/>
                  </a:lnTo>
                  <a:lnTo>
                    <a:pt x="0" y="518921"/>
                  </a:lnTo>
                  <a:close/>
                </a:path>
              </a:pathLst>
            </a:custGeom>
            <a:ln w="254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0" y="3753611"/>
              <a:ext cx="1489710" cy="168783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9420" y="3753611"/>
              <a:ext cx="1453133" cy="167868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5852" y="3797807"/>
              <a:ext cx="1456181" cy="16390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3408" y="7580376"/>
              <a:ext cx="1645157" cy="19758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5354" y="2924018"/>
            <a:ext cx="2593340" cy="458851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970"/>
              </a:spcBef>
            </a:pPr>
            <a:r>
              <a:rPr sz="3350" b="1" dirty="0">
                <a:latin typeface="Calibri"/>
                <a:cs typeface="Calibri"/>
              </a:rPr>
              <a:t>Akademik</a:t>
            </a:r>
            <a:endParaRPr sz="3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Pengajaran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Penyelidikan</a:t>
            </a:r>
            <a:endParaRPr sz="2800">
              <a:latin typeface="Calibri"/>
              <a:cs typeface="Calibri"/>
            </a:endParaRPr>
          </a:p>
          <a:p>
            <a:pPr marL="355600" marR="730885" indent="-3429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erjasama  </a:t>
            </a:r>
            <a:r>
              <a:rPr sz="2800" spc="-10" dirty="0">
                <a:latin typeface="Calibri"/>
                <a:cs typeface="Calibri"/>
              </a:rPr>
              <a:t>Industri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emban</a:t>
            </a:r>
            <a:r>
              <a:rPr sz="2800" spc="-5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355600" marR="561340" indent="-3429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Lain-lain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ban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321" y="3066033"/>
            <a:ext cx="2073910" cy="310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420" marR="153035" indent="27432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Bukan </a:t>
            </a:r>
            <a:r>
              <a:rPr sz="2800" b="1" spc="-5" dirty="0">
                <a:latin typeface="Calibri"/>
                <a:cs typeface="Calibri"/>
              </a:rPr>
              <a:t> A</a:t>
            </a:r>
            <a:r>
              <a:rPr sz="2800" b="1" spc="-45" dirty="0">
                <a:latin typeface="Calibri"/>
                <a:cs typeface="Calibri"/>
              </a:rPr>
              <a:t>k</a:t>
            </a:r>
            <a:r>
              <a:rPr sz="2800" b="1" spc="-5" dirty="0">
                <a:latin typeface="Calibri"/>
                <a:cs typeface="Calibri"/>
              </a:rPr>
              <a:t>ademik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-5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alaman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Kepakaran</a:t>
            </a:r>
            <a:endParaRPr sz="2800">
              <a:latin typeface="Calibri"/>
              <a:cs typeface="Calibri"/>
            </a:endParaRPr>
          </a:p>
          <a:p>
            <a:pPr marL="299085" marR="97790" indent="-28702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Lain-lain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sum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9544" y="3886327"/>
            <a:ext cx="236283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Penetapan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sumbangan/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aktiviti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sebagaimana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yang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telah dipersetujui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20" dirty="0">
                <a:latin typeface="Calibri"/>
                <a:cs typeface="Calibri"/>
              </a:rPr>
              <a:t>atanra </a:t>
            </a:r>
            <a:r>
              <a:rPr sz="2400" b="1" spc="-10" dirty="0">
                <a:latin typeface="Calibri"/>
                <a:cs typeface="Calibri"/>
              </a:rPr>
              <a:t>pesara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dengan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Ketua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PTJ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6517" y="1054989"/>
            <a:ext cx="6561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SUMBANGAN</a:t>
            </a:r>
            <a:r>
              <a:rPr sz="3600" spc="-15" dirty="0"/>
              <a:t> </a:t>
            </a:r>
            <a:r>
              <a:rPr sz="3600" spc="-80" dirty="0"/>
              <a:t>YANG</a:t>
            </a:r>
            <a:r>
              <a:rPr sz="3600" spc="-15" dirty="0"/>
              <a:t> </a:t>
            </a:r>
            <a:r>
              <a:rPr sz="3600" dirty="0"/>
              <a:t>BOLEH</a:t>
            </a:r>
            <a:r>
              <a:rPr sz="3600" spc="-25" dirty="0"/>
              <a:t> </a:t>
            </a:r>
            <a:r>
              <a:rPr sz="3600" spc="-5" dirty="0"/>
              <a:t>DIBERI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1658111" y="1906523"/>
            <a:ext cx="7836534" cy="1957070"/>
            <a:chOff x="1658111" y="1906523"/>
            <a:chExt cx="7836534" cy="19570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2019" y="1906523"/>
              <a:ext cx="952500" cy="950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3081527"/>
              <a:ext cx="781812" cy="781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2581655"/>
              <a:ext cx="853439" cy="854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948" y="261950"/>
            <a:ext cx="6165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KAEDAH</a:t>
            </a:r>
            <a:r>
              <a:rPr sz="4800" spc="-85" dirty="0"/>
              <a:t> </a:t>
            </a:r>
            <a:r>
              <a:rPr sz="4800" spc="-5" dirty="0"/>
              <a:t>PERMOHONAN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560831" y="1394460"/>
            <a:ext cx="12061825" cy="7503795"/>
            <a:chOff x="560831" y="1394460"/>
            <a:chExt cx="12061825" cy="7503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4117" y="3841980"/>
              <a:ext cx="3818441" cy="1427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00799" y="3474720"/>
              <a:ext cx="1623060" cy="1651000"/>
            </a:xfrm>
            <a:custGeom>
              <a:avLst/>
              <a:gdLst/>
              <a:ahLst/>
              <a:cxnLst/>
              <a:rect l="l" t="t" r="r" b="b"/>
              <a:pathLst>
                <a:path w="1623059" h="1651000">
                  <a:moveTo>
                    <a:pt x="811783" y="0"/>
                  </a:moveTo>
                  <a:lnTo>
                    <a:pt x="0" y="1650491"/>
                  </a:lnTo>
                  <a:lnTo>
                    <a:pt x="1623059" y="1650491"/>
                  </a:lnTo>
                  <a:lnTo>
                    <a:pt x="1622451" y="1598234"/>
                  </a:lnTo>
                  <a:lnTo>
                    <a:pt x="1620634" y="1546204"/>
                  </a:lnTo>
                  <a:lnTo>
                    <a:pt x="1617619" y="1494425"/>
                  </a:lnTo>
                  <a:lnTo>
                    <a:pt x="1613419" y="1442922"/>
                  </a:lnTo>
                  <a:lnTo>
                    <a:pt x="1608045" y="1391718"/>
                  </a:lnTo>
                  <a:lnTo>
                    <a:pt x="1601510" y="1340837"/>
                  </a:lnTo>
                  <a:lnTo>
                    <a:pt x="1593825" y="1290304"/>
                  </a:lnTo>
                  <a:lnTo>
                    <a:pt x="1585002" y="1240141"/>
                  </a:lnTo>
                  <a:lnTo>
                    <a:pt x="1575053" y="1190374"/>
                  </a:lnTo>
                  <a:lnTo>
                    <a:pt x="1563990" y="1141026"/>
                  </a:lnTo>
                  <a:lnTo>
                    <a:pt x="1551825" y="1092121"/>
                  </a:lnTo>
                  <a:lnTo>
                    <a:pt x="1538569" y="1043683"/>
                  </a:lnTo>
                  <a:lnTo>
                    <a:pt x="1524235" y="995736"/>
                  </a:lnTo>
                  <a:lnTo>
                    <a:pt x="1508833" y="948304"/>
                  </a:lnTo>
                  <a:lnTo>
                    <a:pt x="1492377" y="901411"/>
                  </a:lnTo>
                  <a:lnTo>
                    <a:pt x="1474878" y="855081"/>
                  </a:lnTo>
                  <a:lnTo>
                    <a:pt x="1456348" y="809338"/>
                  </a:lnTo>
                  <a:lnTo>
                    <a:pt x="1436798" y="764206"/>
                  </a:lnTo>
                  <a:lnTo>
                    <a:pt x="1416241" y="719709"/>
                  </a:lnTo>
                  <a:lnTo>
                    <a:pt x="1394688" y="675870"/>
                  </a:lnTo>
                  <a:lnTo>
                    <a:pt x="1372151" y="632715"/>
                  </a:lnTo>
                  <a:lnTo>
                    <a:pt x="1348643" y="590266"/>
                  </a:lnTo>
                  <a:lnTo>
                    <a:pt x="1324174" y="548548"/>
                  </a:lnTo>
                  <a:lnTo>
                    <a:pt x="1298757" y="507584"/>
                  </a:lnTo>
                  <a:lnTo>
                    <a:pt x="1272404" y="467400"/>
                  </a:lnTo>
                  <a:lnTo>
                    <a:pt x="1245126" y="428018"/>
                  </a:lnTo>
                  <a:lnTo>
                    <a:pt x="1216936" y="389462"/>
                  </a:lnTo>
                  <a:lnTo>
                    <a:pt x="1187845" y="351758"/>
                  </a:lnTo>
                  <a:lnTo>
                    <a:pt x="1157865" y="314927"/>
                  </a:lnTo>
                  <a:lnTo>
                    <a:pt x="1127008" y="278996"/>
                  </a:lnTo>
                  <a:lnTo>
                    <a:pt x="1095286" y="243986"/>
                  </a:lnTo>
                  <a:lnTo>
                    <a:pt x="1062710" y="209924"/>
                  </a:lnTo>
                  <a:lnTo>
                    <a:pt x="1029293" y="176831"/>
                  </a:lnTo>
                  <a:lnTo>
                    <a:pt x="995046" y="144734"/>
                  </a:lnTo>
                  <a:lnTo>
                    <a:pt x="959982" y="113654"/>
                  </a:lnTo>
                  <a:lnTo>
                    <a:pt x="924112" y="83617"/>
                  </a:lnTo>
                  <a:lnTo>
                    <a:pt x="887447" y="54646"/>
                  </a:lnTo>
                  <a:lnTo>
                    <a:pt x="850001" y="26766"/>
                  </a:lnTo>
                  <a:lnTo>
                    <a:pt x="811783" y="0"/>
                  </a:lnTo>
                  <a:close/>
                </a:path>
              </a:pathLst>
            </a:custGeom>
            <a:solidFill>
              <a:srgbClr val="395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99" y="5125212"/>
              <a:ext cx="1623060" cy="1652270"/>
            </a:xfrm>
            <a:custGeom>
              <a:avLst/>
              <a:gdLst/>
              <a:ahLst/>
              <a:cxnLst/>
              <a:rect l="l" t="t" r="r" b="b"/>
              <a:pathLst>
                <a:path w="1623059" h="1652270">
                  <a:moveTo>
                    <a:pt x="1623059" y="0"/>
                  </a:moveTo>
                  <a:lnTo>
                    <a:pt x="0" y="0"/>
                  </a:lnTo>
                  <a:lnTo>
                    <a:pt x="811783" y="1652015"/>
                  </a:lnTo>
                  <a:lnTo>
                    <a:pt x="850001" y="1625230"/>
                  </a:lnTo>
                  <a:lnTo>
                    <a:pt x="887447" y="1597330"/>
                  </a:lnTo>
                  <a:lnTo>
                    <a:pt x="924112" y="1568339"/>
                  </a:lnTo>
                  <a:lnTo>
                    <a:pt x="959982" y="1538282"/>
                  </a:lnTo>
                  <a:lnTo>
                    <a:pt x="995046" y="1507182"/>
                  </a:lnTo>
                  <a:lnTo>
                    <a:pt x="1029293" y="1475064"/>
                  </a:lnTo>
                  <a:lnTo>
                    <a:pt x="1062710" y="1441950"/>
                  </a:lnTo>
                  <a:lnTo>
                    <a:pt x="1095286" y="1407866"/>
                  </a:lnTo>
                  <a:lnTo>
                    <a:pt x="1127008" y="1372834"/>
                  </a:lnTo>
                  <a:lnTo>
                    <a:pt x="1157865" y="1336880"/>
                  </a:lnTo>
                  <a:lnTo>
                    <a:pt x="1187845" y="1300025"/>
                  </a:lnTo>
                  <a:lnTo>
                    <a:pt x="1216936" y="1262296"/>
                  </a:lnTo>
                  <a:lnTo>
                    <a:pt x="1245126" y="1223715"/>
                  </a:lnTo>
                  <a:lnTo>
                    <a:pt x="1272404" y="1184306"/>
                  </a:lnTo>
                  <a:lnTo>
                    <a:pt x="1298757" y="1144094"/>
                  </a:lnTo>
                  <a:lnTo>
                    <a:pt x="1324174" y="1103102"/>
                  </a:lnTo>
                  <a:lnTo>
                    <a:pt x="1348643" y="1061354"/>
                  </a:lnTo>
                  <a:lnTo>
                    <a:pt x="1372151" y="1018874"/>
                  </a:lnTo>
                  <a:lnTo>
                    <a:pt x="1394688" y="975685"/>
                  </a:lnTo>
                  <a:lnTo>
                    <a:pt x="1416241" y="931813"/>
                  </a:lnTo>
                  <a:lnTo>
                    <a:pt x="1436798" y="887280"/>
                  </a:lnTo>
                  <a:lnTo>
                    <a:pt x="1456348" y="842110"/>
                  </a:lnTo>
                  <a:lnTo>
                    <a:pt x="1474878" y="796328"/>
                  </a:lnTo>
                  <a:lnTo>
                    <a:pt x="1492377" y="749957"/>
                  </a:lnTo>
                  <a:lnTo>
                    <a:pt x="1508833" y="703022"/>
                  </a:lnTo>
                  <a:lnTo>
                    <a:pt x="1524235" y="655545"/>
                  </a:lnTo>
                  <a:lnTo>
                    <a:pt x="1538569" y="607552"/>
                  </a:lnTo>
                  <a:lnTo>
                    <a:pt x="1551825" y="559065"/>
                  </a:lnTo>
                  <a:lnTo>
                    <a:pt x="1563990" y="510109"/>
                  </a:lnTo>
                  <a:lnTo>
                    <a:pt x="1575053" y="460708"/>
                  </a:lnTo>
                  <a:lnTo>
                    <a:pt x="1585002" y="410885"/>
                  </a:lnTo>
                  <a:lnTo>
                    <a:pt x="1593825" y="360665"/>
                  </a:lnTo>
                  <a:lnTo>
                    <a:pt x="1601510" y="310071"/>
                  </a:lnTo>
                  <a:lnTo>
                    <a:pt x="1608045" y="259128"/>
                  </a:lnTo>
                  <a:lnTo>
                    <a:pt x="1613419" y="207858"/>
                  </a:lnTo>
                  <a:lnTo>
                    <a:pt x="1617619" y="156287"/>
                  </a:lnTo>
                  <a:lnTo>
                    <a:pt x="1620634" y="104437"/>
                  </a:lnTo>
                  <a:lnTo>
                    <a:pt x="1622451" y="52334"/>
                  </a:lnTo>
                  <a:lnTo>
                    <a:pt x="1623059" y="0"/>
                  </a:lnTo>
                  <a:close/>
                </a:path>
              </a:pathLst>
            </a:custGeom>
            <a:solidFill>
              <a:srgbClr val="F79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0031" y="5125212"/>
              <a:ext cx="1623060" cy="1908175"/>
            </a:xfrm>
            <a:custGeom>
              <a:avLst/>
              <a:gdLst/>
              <a:ahLst/>
              <a:cxnLst/>
              <a:rect l="l" t="t" r="r" b="b"/>
              <a:pathLst>
                <a:path w="1623059" h="1908175">
                  <a:moveTo>
                    <a:pt x="811276" y="0"/>
                  </a:moveTo>
                  <a:lnTo>
                    <a:pt x="0" y="1652396"/>
                  </a:lnTo>
                  <a:lnTo>
                    <a:pt x="42121" y="1680023"/>
                  </a:lnTo>
                  <a:lnTo>
                    <a:pt x="84750" y="1706072"/>
                  </a:lnTo>
                  <a:lnTo>
                    <a:pt x="127857" y="1730541"/>
                  </a:lnTo>
                  <a:lnTo>
                    <a:pt x="171413" y="1753432"/>
                  </a:lnTo>
                  <a:lnTo>
                    <a:pt x="215387" y="1774744"/>
                  </a:lnTo>
                  <a:lnTo>
                    <a:pt x="259750" y="1794478"/>
                  </a:lnTo>
                  <a:lnTo>
                    <a:pt x="304471" y="1812633"/>
                  </a:lnTo>
                  <a:lnTo>
                    <a:pt x="349521" y="1829209"/>
                  </a:lnTo>
                  <a:lnTo>
                    <a:pt x="394870" y="1844206"/>
                  </a:lnTo>
                  <a:lnTo>
                    <a:pt x="440488" y="1857625"/>
                  </a:lnTo>
                  <a:lnTo>
                    <a:pt x="486345" y="1869465"/>
                  </a:lnTo>
                  <a:lnTo>
                    <a:pt x="532412" y="1879727"/>
                  </a:lnTo>
                  <a:lnTo>
                    <a:pt x="578657" y="1888409"/>
                  </a:lnTo>
                  <a:lnTo>
                    <a:pt x="625052" y="1895513"/>
                  </a:lnTo>
                  <a:lnTo>
                    <a:pt x="671567" y="1901039"/>
                  </a:lnTo>
                  <a:lnTo>
                    <a:pt x="718171" y="1904985"/>
                  </a:lnTo>
                  <a:lnTo>
                    <a:pt x="764836" y="1907353"/>
                  </a:lnTo>
                  <a:lnTo>
                    <a:pt x="811529" y="1908143"/>
                  </a:lnTo>
                  <a:lnTo>
                    <a:pt x="858223" y="1907353"/>
                  </a:lnTo>
                  <a:lnTo>
                    <a:pt x="904888" y="1904985"/>
                  </a:lnTo>
                  <a:lnTo>
                    <a:pt x="951492" y="1901039"/>
                  </a:lnTo>
                  <a:lnTo>
                    <a:pt x="998007" y="1895513"/>
                  </a:lnTo>
                  <a:lnTo>
                    <a:pt x="1044402" y="1888409"/>
                  </a:lnTo>
                  <a:lnTo>
                    <a:pt x="1090647" y="1879727"/>
                  </a:lnTo>
                  <a:lnTo>
                    <a:pt x="1136714" y="1869465"/>
                  </a:lnTo>
                  <a:lnTo>
                    <a:pt x="1182571" y="1857625"/>
                  </a:lnTo>
                  <a:lnTo>
                    <a:pt x="1228189" y="1844206"/>
                  </a:lnTo>
                  <a:lnTo>
                    <a:pt x="1273538" y="1829209"/>
                  </a:lnTo>
                  <a:lnTo>
                    <a:pt x="1318588" y="1812633"/>
                  </a:lnTo>
                  <a:lnTo>
                    <a:pt x="1363309" y="1794478"/>
                  </a:lnTo>
                  <a:lnTo>
                    <a:pt x="1407672" y="1774744"/>
                  </a:lnTo>
                  <a:lnTo>
                    <a:pt x="1451646" y="1753432"/>
                  </a:lnTo>
                  <a:lnTo>
                    <a:pt x="1495202" y="1730541"/>
                  </a:lnTo>
                  <a:lnTo>
                    <a:pt x="1538309" y="1706072"/>
                  </a:lnTo>
                  <a:lnTo>
                    <a:pt x="1580938" y="1680023"/>
                  </a:lnTo>
                  <a:lnTo>
                    <a:pt x="1623060" y="1652396"/>
                  </a:lnTo>
                  <a:lnTo>
                    <a:pt x="811276" y="0"/>
                  </a:lnTo>
                  <a:close/>
                </a:path>
              </a:pathLst>
            </a:custGeom>
            <a:solidFill>
              <a:srgbClr val="4B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9264" y="5125212"/>
              <a:ext cx="1621790" cy="1652270"/>
            </a:xfrm>
            <a:custGeom>
              <a:avLst/>
              <a:gdLst/>
              <a:ahLst/>
              <a:cxnLst/>
              <a:rect l="l" t="t" r="r" b="b"/>
              <a:pathLst>
                <a:path w="1621789" h="1652270">
                  <a:moveTo>
                    <a:pt x="1621536" y="0"/>
                  </a:moveTo>
                  <a:lnTo>
                    <a:pt x="0" y="0"/>
                  </a:lnTo>
                  <a:lnTo>
                    <a:pt x="608" y="52334"/>
                  </a:lnTo>
                  <a:lnTo>
                    <a:pt x="2424" y="104437"/>
                  </a:lnTo>
                  <a:lnTo>
                    <a:pt x="5438" y="156287"/>
                  </a:lnTo>
                  <a:lnTo>
                    <a:pt x="9636" y="207858"/>
                  </a:lnTo>
                  <a:lnTo>
                    <a:pt x="15007" y="259128"/>
                  </a:lnTo>
                  <a:lnTo>
                    <a:pt x="21539" y="310071"/>
                  </a:lnTo>
                  <a:lnTo>
                    <a:pt x="29221" y="360665"/>
                  </a:lnTo>
                  <a:lnTo>
                    <a:pt x="38040" y="410885"/>
                  </a:lnTo>
                  <a:lnTo>
                    <a:pt x="47984" y="460708"/>
                  </a:lnTo>
                  <a:lnTo>
                    <a:pt x="59041" y="510109"/>
                  </a:lnTo>
                  <a:lnTo>
                    <a:pt x="71201" y="559065"/>
                  </a:lnTo>
                  <a:lnTo>
                    <a:pt x="84450" y="607552"/>
                  </a:lnTo>
                  <a:lnTo>
                    <a:pt x="98777" y="655545"/>
                  </a:lnTo>
                  <a:lnTo>
                    <a:pt x="114171" y="703022"/>
                  </a:lnTo>
                  <a:lnTo>
                    <a:pt x="130618" y="749957"/>
                  </a:lnTo>
                  <a:lnTo>
                    <a:pt x="148108" y="796328"/>
                  </a:lnTo>
                  <a:lnTo>
                    <a:pt x="166628" y="842110"/>
                  </a:lnTo>
                  <a:lnTo>
                    <a:pt x="186168" y="887280"/>
                  </a:lnTo>
                  <a:lnTo>
                    <a:pt x="206713" y="931813"/>
                  </a:lnTo>
                  <a:lnTo>
                    <a:pt x="228254" y="975685"/>
                  </a:lnTo>
                  <a:lnTo>
                    <a:pt x="250778" y="1018874"/>
                  </a:lnTo>
                  <a:lnTo>
                    <a:pt x="274272" y="1061354"/>
                  </a:lnTo>
                  <a:lnTo>
                    <a:pt x="298727" y="1103102"/>
                  </a:lnTo>
                  <a:lnTo>
                    <a:pt x="324128" y="1144094"/>
                  </a:lnTo>
                  <a:lnTo>
                    <a:pt x="350465" y="1184306"/>
                  </a:lnTo>
                  <a:lnTo>
                    <a:pt x="377726" y="1223715"/>
                  </a:lnTo>
                  <a:lnTo>
                    <a:pt x="405898" y="1262296"/>
                  </a:lnTo>
                  <a:lnTo>
                    <a:pt x="434971" y="1300025"/>
                  </a:lnTo>
                  <a:lnTo>
                    <a:pt x="464931" y="1336880"/>
                  </a:lnTo>
                  <a:lnTo>
                    <a:pt x="495768" y="1372834"/>
                  </a:lnTo>
                  <a:lnTo>
                    <a:pt x="527469" y="1407866"/>
                  </a:lnTo>
                  <a:lnTo>
                    <a:pt x="560022" y="1441950"/>
                  </a:lnTo>
                  <a:lnTo>
                    <a:pt x="593416" y="1475064"/>
                  </a:lnTo>
                  <a:lnTo>
                    <a:pt x="627639" y="1507182"/>
                  </a:lnTo>
                  <a:lnTo>
                    <a:pt x="662678" y="1538282"/>
                  </a:lnTo>
                  <a:lnTo>
                    <a:pt x="698523" y="1568339"/>
                  </a:lnTo>
                  <a:lnTo>
                    <a:pt x="735160" y="1597330"/>
                  </a:lnTo>
                  <a:lnTo>
                    <a:pt x="772579" y="1625230"/>
                  </a:lnTo>
                  <a:lnTo>
                    <a:pt x="810768" y="1652015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FFC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9264" y="3474720"/>
              <a:ext cx="1621790" cy="1651000"/>
            </a:xfrm>
            <a:custGeom>
              <a:avLst/>
              <a:gdLst/>
              <a:ahLst/>
              <a:cxnLst/>
              <a:rect l="l" t="t" r="r" b="b"/>
              <a:pathLst>
                <a:path w="1621789" h="1651000">
                  <a:moveTo>
                    <a:pt x="810768" y="0"/>
                  </a:moveTo>
                  <a:lnTo>
                    <a:pt x="772579" y="26766"/>
                  </a:lnTo>
                  <a:lnTo>
                    <a:pt x="735160" y="54646"/>
                  </a:lnTo>
                  <a:lnTo>
                    <a:pt x="698523" y="83617"/>
                  </a:lnTo>
                  <a:lnTo>
                    <a:pt x="662678" y="113654"/>
                  </a:lnTo>
                  <a:lnTo>
                    <a:pt x="627639" y="144734"/>
                  </a:lnTo>
                  <a:lnTo>
                    <a:pt x="593416" y="176831"/>
                  </a:lnTo>
                  <a:lnTo>
                    <a:pt x="560022" y="209924"/>
                  </a:lnTo>
                  <a:lnTo>
                    <a:pt x="527469" y="243986"/>
                  </a:lnTo>
                  <a:lnTo>
                    <a:pt x="495768" y="278996"/>
                  </a:lnTo>
                  <a:lnTo>
                    <a:pt x="464931" y="314927"/>
                  </a:lnTo>
                  <a:lnTo>
                    <a:pt x="434971" y="351758"/>
                  </a:lnTo>
                  <a:lnTo>
                    <a:pt x="405898" y="389462"/>
                  </a:lnTo>
                  <a:lnTo>
                    <a:pt x="377726" y="428018"/>
                  </a:lnTo>
                  <a:lnTo>
                    <a:pt x="350465" y="467400"/>
                  </a:lnTo>
                  <a:lnTo>
                    <a:pt x="324128" y="507584"/>
                  </a:lnTo>
                  <a:lnTo>
                    <a:pt x="298727" y="548548"/>
                  </a:lnTo>
                  <a:lnTo>
                    <a:pt x="274272" y="590266"/>
                  </a:lnTo>
                  <a:lnTo>
                    <a:pt x="250778" y="632715"/>
                  </a:lnTo>
                  <a:lnTo>
                    <a:pt x="228254" y="675870"/>
                  </a:lnTo>
                  <a:lnTo>
                    <a:pt x="206713" y="719709"/>
                  </a:lnTo>
                  <a:lnTo>
                    <a:pt x="186168" y="764206"/>
                  </a:lnTo>
                  <a:lnTo>
                    <a:pt x="166628" y="809338"/>
                  </a:lnTo>
                  <a:lnTo>
                    <a:pt x="148108" y="855081"/>
                  </a:lnTo>
                  <a:lnTo>
                    <a:pt x="130618" y="901411"/>
                  </a:lnTo>
                  <a:lnTo>
                    <a:pt x="114171" y="948304"/>
                  </a:lnTo>
                  <a:lnTo>
                    <a:pt x="98777" y="995736"/>
                  </a:lnTo>
                  <a:lnTo>
                    <a:pt x="84450" y="1043683"/>
                  </a:lnTo>
                  <a:lnTo>
                    <a:pt x="71201" y="1092121"/>
                  </a:lnTo>
                  <a:lnTo>
                    <a:pt x="59041" y="1141026"/>
                  </a:lnTo>
                  <a:lnTo>
                    <a:pt x="47984" y="1190374"/>
                  </a:lnTo>
                  <a:lnTo>
                    <a:pt x="38040" y="1240141"/>
                  </a:lnTo>
                  <a:lnTo>
                    <a:pt x="29221" y="1290304"/>
                  </a:lnTo>
                  <a:lnTo>
                    <a:pt x="21539" y="1340837"/>
                  </a:lnTo>
                  <a:lnTo>
                    <a:pt x="15007" y="1391718"/>
                  </a:lnTo>
                  <a:lnTo>
                    <a:pt x="9636" y="1442922"/>
                  </a:lnTo>
                  <a:lnTo>
                    <a:pt x="5438" y="1494425"/>
                  </a:lnTo>
                  <a:lnTo>
                    <a:pt x="2424" y="1546204"/>
                  </a:lnTo>
                  <a:lnTo>
                    <a:pt x="608" y="1598234"/>
                  </a:lnTo>
                  <a:lnTo>
                    <a:pt x="0" y="1650491"/>
                  </a:lnTo>
                  <a:lnTo>
                    <a:pt x="1621536" y="1650491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C12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0031" y="3219989"/>
              <a:ext cx="1623060" cy="1905635"/>
            </a:xfrm>
            <a:custGeom>
              <a:avLst/>
              <a:gdLst/>
              <a:ahLst/>
              <a:cxnLst/>
              <a:rect l="l" t="t" r="r" b="b"/>
              <a:pathLst>
                <a:path w="1623059" h="1905635">
                  <a:moveTo>
                    <a:pt x="811529" y="0"/>
                  </a:moveTo>
                  <a:lnTo>
                    <a:pt x="764836" y="788"/>
                  </a:lnTo>
                  <a:lnTo>
                    <a:pt x="718171" y="3152"/>
                  </a:lnTo>
                  <a:lnTo>
                    <a:pt x="671567" y="7093"/>
                  </a:lnTo>
                  <a:lnTo>
                    <a:pt x="625052" y="12610"/>
                  </a:lnTo>
                  <a:lnTo>
                    <a:pt x="578657" y="19704"/>
                  </a:lnTo>
                  <a:lnTo>
                    <a:pt x="532412" y="28373"/>
                  </a:lnTo>
                  <a:lnTo>
                    <a:pt x="486345" y="38620"/>
                  </a:lnTo>
                  <a:lnTo>
                    <a:pt x="440488" y="50442"/>
                  </a:lnTo>
                  <a:lnTo>
                    <a:pt x="394870" y="63841"/>
                  </a:lnTo>
                  <a:lnTo>
                    <a:pt x="349521" y="78816"/>
                  </a:lnTo>
                  <a:lnTo>
                    <a:pt x="304471" y="95367"/>
                  </a:lnTo>
                  <a:lnTo>
                    <a:pt x="259750" y="113495"/>
                  </a:lnTo>
                  <a:lnTo>
                    <a:pt x="215387" y="133199"/>
                  </a:lnTo>
                  <a:lnTo>
                    <a:pt x="171413" y="154480"/>
                  </a:lnTo>
                  <a:lnTo>
                    <a:pt x="127857" y="177336"/>
                  </a:lnTo>
                  <a:lnTo>
                    <a:pt x="84750" y="201770"/>
                  </a:lnTo>
                  <a:lnTo>
                    <a:pt x="42121" y="227779"/>
                  </a:lnTo>
                  <a:lnTo>
                    <a:pt x="0" y="255365"/>
                  </a:lnTo>
                  <a:lnTo>
                    <a:pt x="811276" y="1905222"/>
                  </a:lnTo>
                  <a:lnTo>
                    <a:pt x="1623060" y="255365"/>
                  </a:lnTo>
                  <a:lnTo>
                    <a:pt x="1580938" y="227779"/>
                  </a:lnTo>
                  <a:lnTo>
                    <a:pt x="1538309" y="201770"/>
                  </a:lnTo>
                  <a:lnTo>
                    <a:pt x="1495202" y="177336"/>
                  </a:lnTo>
                  <a:lnTo>
                    <a:pt x="1451646" y="154480"/>
                  </a:lnTo>
                  <a:lnTo>
                    <a:pt x="1407672" y="133199"/>
                  </a:lnTo>
                  <a:lnTo>
                    <a:pt x="1363309" y="113495"/>
                  </a:lnTo>
                  <a:lnTo>
                    <a:pt x="1318588" y="95367"/>
                  </a:lnTo>
                  <a:lnTo>
                    <a:pt x="1273538" y="78816"/>
                  </a:lnTo>
                  <a:lnTo>
                    <a:pt x="1228189" y="63841"/>
                  </a:lnTo>
                  <a:lnTo>
                    <a:pt x="1182571" y="50442"/>
                  </a:lnTo>
                  <a:lnTo>
                    <a:pt x="1136714" y="38620"/>
                  </a:lnTo>
                  <a:lnTo>
                    <a:pt x="1090647" y="28373"/>
                  </a:lnTo>
                  <a:lnTo>
                    <a:pt x="1044402" y="19704"/>
                  </a:lnTo>
                  <a:lnTo>
                    <a:pt x="998007" y="12610"/>
                  </a:lnTo>
                  <a:lnTo>
                    <a:pt x="951492" y="7093"/>
                  </a:lnTo>
                  <a:lnTo>
                    <a:pt x="904888" y="3152"/>
                  </a:lnTo>
                  <a:lnTo>
                    <a:pt x="858223" y="788"/>
                  </a:lnTo>
                  <a:lnTo>
                    <a:pt x="811529" y="0"/>
                  </a:lnTo>
                  <a:close/>
                </a:path>
              </a:pathLst>
            </a:custGeom>
            <a:solidFill>
              <a:srgbClr val="A1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6903" y="2610612"/>
              <a:ext cx="1563624" cy="2609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10911" y="2674620"/>
              <a:ext cx="1390650" cy="2451100"/>
            </a:xfrm>
            <a:custGeom>
              <a:avLst/>
              <a:gdLst/>
              <a:ahLst/>
              <a:cxnLst/>
              <a:rect l="l" t="t" r="r" b="b"/>
              <a:pathLst>
                <a:path w="1390650" h="2451100">
                  <a:moveTo>
                    <a:pt x="1390650" y="245110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840" y="2176272"/>
              <a:ext cx="1595628" cy="30419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00799" y="2240280"/>
              <a:ext cx="1421130" cy="2886075"/>
            </a:xfrm>
            <a:custGeom>
              <a:avLst/>
              <a:gdLst/>
              <a:ahLst/>
              <a:cxnLst/>
              <a:rect l="l" t="t" r="r" b="b"/>
              <a:pathLst>
                <a:path w="1421129" h="2886075">
                  <a:moveTo>
                    <a:pt x="0" y="2886075"/>
                  </a:moveTo>
                  <a:lnTo>
                    <a:pt x="1420876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7543" y="5798819"/>
              <a:ext cx="195110" cy="17891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21552" y="5826251"/>
              <a:ext cx="17780" cy="1647825"/>
            </a:xfrm>
            <a:custGeom>
              <a:avLst/>
              <a:gdLst/>
              <a:ahLst/>
              <a:cxnLst/>
              <a:rect l="l" t="t" r="r" b="b"/>
              <a:pathLst>
                <a:path w="17779" h="1647825">
                  <a:moveTo>
                    <a:pt x="17399" y="0"/>
                  </a:moveTo>
                  <a:lnTo>
                    <a:pt x="0" y="164782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1111" y="5216651"/>
              <a:ext cx="1851659" cy="13578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659879" y="5274563"/>
              <a:ext cx="1689100" cy="1186180"/>
            </a:xfrm>
            <a:custGeom>
              <a:avLst/>
              <a:gdLst/>
              <a:ahLst/>
              <a:cxnLst/>
              <a:rect l="l" t="t" r="r" b="b"/>
              <a:pathLst>
                <a:path w="1689100" h="1186179">
                  <a:moveTo>
                    <a:pt x="0" y="0"/>
                  </a:moveTo>
                  <a:lnTo>
                    <a:pt x="1689100" y="1185799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6596" y="5213591"/>
              <a:ext cx="2054352" cy="10972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70603" y="5274563"/>
              <a:ext cx="1898650" cy="922655"/>
            </a:xfrm>
            <a:custGeom>
              <a:avLst/>
              <a:gdLst/>
              <a:ahLst/>
              <a:cxnLst/>
              <a:rect l="l" t="t" r="r" b="b"/>
              <a:pathLst>
                <a:path w="1898650" h="922654">
                  <a:moveTo>
                    <a:pt x="1898650" y="0"/>
                  </a:moveTo>
                  <a:lnTo>
                    <a:pt x="0" y="922274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3264" y="4387595"/>
              <a:ext cx="2595372" cy="1783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29172" y="4451604"/>
              <a:ext cx="2456180" cy="0"/>
            </a:xfrm>
            <a:custGeom>
              <a:avLst/>
              <a:gdLst/>
              <a:ahLst/>
              <a:cxnLst/>
              <a:rect l="l" t="t" r="r" b="b"/>
              <a:pathLst>
                <a:path w="2456179">
                  <a:moveTo>
                    <a:pt x="0" y="0"/>
                  </a:moveTo>
                  <a:lnTo>
                    <a:pt x="2455799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8364" y="1394460"/>
              <a:ext cx="3844290" cy="14455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90103" y="1539240"/>
              <a:ext cx="3845813" cy="144399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831" y="5724144"/>
              <a:ext cx="3845814" cy="14455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8264" y="7452360"/>
              <a:ext cx="3844290" cy="14455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52460" y="5943600"/>
              <a:ext cx="3845813" cy="14455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4087" y="5849112"/>
              <a:ext cx="1042441" cy="12024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9995" y="5875019"/>
              <a:ext cx="940308" cy="11003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1520" y="7577327"/>
              <a:ext cx="1042441" cy="12024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7428" y="7603236"/>
              <a:ext cx="940308" cy="1100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89108" y="1662684"/>
              <a:ext cx="1040879" cy="12024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15015" y="1688592"/>
              <a:ext cx="938783" cy="11003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63655" y="6068568"/>
              <a:ext cx="1042428" cy="12024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989563" y="6094475"/>
              <a:ext cx="940307" cy="11003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18391" y="3945636"/>
              <a:ext cx="1042428" cy="12024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44300" y="3971544"/>
              <a:ext cx="940307" cy="110032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045956" y="3925951"/>
            <a:ext cx="24644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Surat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permohonan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  <a:p>
            <a:pPr marL="273050" marR="6985" indent="817880" algn="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pe</a:t>
            </a:r>
            <a:r>
              <a:rPr sz="2000" b="1" spc="-5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an  </a:t>
            </a:r>
            <a:r>
              <a:rPr sz="2000" b="1" spc="-5" dirty="0">
                <a:latin typeface="Calibri"/>
                <a:cs typeface="Calibri"/>
              </a:rPr>
              <a:t>sumbangan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aktiviti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dari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Pesara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6428" y="1872995"/>
            <a:ext cx="10703560" cy="2597150"/>
          </a:xfrm>
          <a:custGeom>
            <a:avLst/>
            <a:gdLst/>
            <a:ahLst/>
            <a:cxnLst/>
            <a:rect l="l" t="t" r="r" b="b"/>
            <a:pathLst>
              <a:path w="10703560" h="2597150">
                <a:moveTo>
                  <a:pt x="461772" y="2263902"/>
                </a:moveTo>
                <a:lnTo>
                  <a:pt x="460387" y="2237562"/>
                </a:lnTo>
                <a:lnTo>
                  <a:pt x="456349" y="2212276"/>
                </a:lnTo>
                <a:lnTo>
                  <a:pt x="449795" y="2188146"/>
                </a:lnTo>
                <a:lnTo>
                  <a:pt x="440880" y="2165223"/>
                </a:lnTo>
                <a:lnTo>
                  <a:pt x="407301" y="2204466"/>
                </a:lnTo>
                <a:lnTo>
                  <a:pt x="411645" y="2218575"/>
                </a:lnTo>
                <a:lnTo>
                  <a:pt x="414667" y="2233231"/>
                </a:lnTo>
                <a:lnTo>
                  <a:pt x="416433" y="2248370"/>
                </a:lnTo>
                <a:lnTo>
                  <a:pt x="417004" y="2263902"/>
                </a:lnTo>
                <a:lnTo>
                  <a:pt x="410121" y="2313457"/>
                </a:lnTo>
                <a:lnTo>
                  <a:pt x="390994" y="2356574"/>
                </a:lnTo>
                <a:lnTo>
                  <a:pt x="361873" y="2390622"/>
                </a:lnTo>
                <a:lnTo>
                  <a:pt x="325031" y="2412974"/>
                </a:lnTo>
                <a:lnTo>
                  <a:pt x="282702" y="2421001"/>
                </a:lnTo>
                <a:lnTo>
                  <a:pt x="240360" y="2412974"/>
                </a:lnTo>
                <a:lnTo>
                  <a:pt x="203517" y="2390622"/>
                </a:lnTo>
                <a:lnTo>
                  <a:pt x="174396" y="2356574"/>
                </a:lnTo>
                <a:lnTo>
                  <a:pt x="155270" y="2313457"/>
                </a:lnTo>
                <a:lnTo>
                  <a:pt x="148399" y="2263902"/>
                </a:lnTo>
                <a:lnTo>
                  <a:pt x="155270" y="2214346"/>
                </a:lnTo>
                <a:lnTo>
                  <a:pt x="174396" y="2171204"/>
                </a:lnTo>
                <a:lnTo>
                  <a:pt x="203517" y="2137118"/>
                </a:lnTo>
                <a:lnTo>
                  <a:pt x="240360" y="2114727"/>
                </a:lnTo>
                <a:lnTo>
                  <a:pt x="282702" y="2106676"/>
                </a:lnTo>
                <a:lnTo>
                  <a:pt x="295973" y="2107488"/>
                </a:lnTo>
                <a:lnTo>
                  <a:pt x="308902" y="2109774"/>
                </a:lnTo>
                <a:lnTo>
                  <a:pt x="321411" y="2113381"/>
                </a:lnTo>
                <a:lnTo>
                  <a:pt x="333438" y="2118106"/>
                </a:lnTo>
                <a:lnTo>
                  <a:pt x="367017" y="2078736"/>
                </a:lnTo>
                <a:lnTo>
                  <a:pt x="347433" y="2068347"/>
                </a:lnTo>
                <a:lnTo>
                  <a:pt x="326809" y="2060689"/>
                </a:lnTo>
                <a:lnTo>
                  <a:pt x="305206" y="2055977"/>
                </a:lnTo>
                <a:lnTo>
                  <a:pt x="282702" y="2054352"/>
                </a:lnTo>
                <a:lnTo>
                  <a:pt x="241769" y="2059914"/>
                </a:lnTo>
                <a:lnTo>
                  <a:pt x="204127" y="2075726"/>
                </a:lnTo>
                <a:lnTo>
                  <a:pt x="170865" y="2100529"/>
                </a:lnTo>
                <a:lnTo>
                  <a:pt x="143090" y="2133015"/>
                </a:lnTo>
                <a:lnTo>
                  <a:pt x="121894" y="2171941"/>
                </a:lnTo>
                <a:lnTo>
                  <a:pt x="108381" y="2215985"/>
                </a:lnTo>
                <a:lnTo>
                  <a:pt x="103632" y="2263902"/>
                </a:lnTo>
                <a:lnTo>
                  <a:pt x="108381" y="2311781"/>
                </a:lnTo>
                <a:lnTo>
                  <a:pt x="121894" y="2355824"/>
                </a:lnTo>
                <a:lnTo>
                  <a:pt x="143090" y="2394737"/>
                </a:lnTo>
                <a:lnTo>
                  <a:pt x="170865" y="2427249"/>
                </a:lnTo>
                <a:lnTo>
                  <a:pt x="204127" y="2452065"/>
                </a:lnTo>
                <a:lnTo>
                  <a:pt x="241769" y="2467889"/>
                </a:lnTo>
                <a:lnTo>
                  <a:pt x="282702" y="2473452"/>
                </a:lnTo>
                <a:lnTo>
                  <a:pt x="323621" y="2467889"/>
                </a:lnTo>
                <a:lnTo>
                  <a:pt x="361264" y="2452065"/>
                </a:lnTo>
                <a:lnTo>
                  <a:pt x="394525" y="2427249"/>
                </a:lnTo>
                <a:lnTo>
                  <a:pt x="422300" y="2394737"/>
                </a:lnTo>
                <a:lnTo>
                  <a:pt x="443496" y="2355824"/>
                </a:lnTo>
                <a:lnTo>
                  <a:pt x="457009" y="2311781"/>
                </a:lnTo>
                <a:lnTo>
                  <a:pt x="461772" y="2263902"/>
                </a:lnTo>
                <a:close/>
              </a:path>
              <a:path w="10703560" h="2597150">
                <a:moveTo>
                  <a:pt x="566928" y="2264664"/>
                </a:moveTo>
                <a:lnTo>
                  <a:pt x="564718" y="2222919"/>
                </a:lnTo>
                <a:lnTo>
                  <a:pt x="558253" y="2182926"/>
                </a:lnTo>
                <a:lnTo>
                  <a:pt x="547725" y="2144928"/>
                </a:lnTo>
                <a:lnTo>
                  <a:pt x="533361" y="2109089"/>
                </a:lnTo>
                <a:lnTo>
                  <a:pt x="528142" y="2114296"/>
                </a:lnTo>
                <a:lnTo>
                  <a:pt x="518439" y="2126488"/>
                </a:lnTo>
                <a:lnTo>
                  <a:pt x="504266" y="2124837"/>
                </a:lnTo>
                <a:lnTo>
                  <a:pt x="488607" y="2122170"/>
                </a:lnTo>
                <a:lnTo>
                  <a:pt x="502653" y="2154745"/>
                </a:lnTo>
                <a:lnTo>
                  <a:pt x="513219" y="2189467"/>
                </a:lnTo>
                <a:lnTo>
                  <a:pt x="519861" y="2226170"/>
                </a:lnTo>
                <a:lnTo>
                  <a:pt x="522173" y="2264664"/>
                </a:lnTo>
                <a:lnTo>
                  <a:pt x="518299" y="2314803"/>
                </a:lnTo>
                <a:lnTo>
                  <a:pt x="507174" y="2362060"/>
                </a:lnTo>
                <a:lnTo>
                  <a:pt x="489458" y="2405621"/>
                </a:lnTo>
                <a:lnTo>
                  <a:pt x="465848" y="2444686"/>
                </a:lnTo>
                <a:lnTo>
                  <a:pt x="437032" y="2478455"/>
                </a:lnTo>
                <a:lnTo>
                  <a:pt x="403694" y="2506116"/>
                </a:lnTo>
                <a:lnTo>
                  <a:pt x="366534" y="2526881"/>
                </a:lnTo>
                <a:lnTo>
                  <a:pt x="326224" y="2539923"/>
                </a:lnTo>
                <a:lnTo>
                  <a:pt x="283464" y="2544445"/>
                </a:lnTo>
                <a:lnTo>
                  <a:pt x="240690" y="2539923"/>
                </a:lnTo>
                <a:lnTo>
                  <a:pt x="200380" y="2526881"/>
                </a:lnTo>
                <a:lnTo>
                  <a:pt x="163220" y="2506116"/>
                </a:lnTo>
                <a:lnTo>
                  <a:pt x="129882" y="2478455"/>
                </a:lnTo>
                <a:lnTo>
                  <a:pt x="101066" y="2444686"/>
                </a:lnTo>
                <a:lnTo>
                  <a:pt x="77457" y="2405621"/>
                </a:lnTo>
                <a:lnTo>
                  <a:pt x="59740" y="2362060"/>
                </a:lnTo>
                <a:lnTo>
                  <a:pt x="48615" y="2314803"/>
                </a:lnTo>
                <a:lnTo>
                  <a:pt x="44754" y="2264664"/>
                </a:lnTo>
                <a:lnTo>
                  <a:pt x="48615" y="2214537"/>
                </a:lnTo>
                <a:lnTo>
                  <a:pt x="59740" y="2167280"/>
                </a:lnTo>
                <a:lnTo>
                  <a:pt x="77457" y="2123719"/>
                </a:lnTo>
                <a:lnTo>
                  <a:pt x="101066" y="2084654"/>
                </a:lnTo>
                <a:lnTo>
                  <a:pt x="129882" y="2050884"/>
                </a:lnTo>
                <a:lnTo>
                  <a:pt x="163220" y="2023224"/>
                </a:lnTo>
                <a:lnTo>
                  <a:pt x="200380" y="2002459"/>
                </a:lnTo>
                <a:lnTo>
                  <a:pt x="240690" y="1989416"/>
                </a:lnTo>
                <a:lnTo>
                  <a:pt x="283464" y="1984883"/>
                </a:lnTo>
                <a:lnTo>
                  <a:pt x="315988" y="1987473"/>
                </a:lnTo>
                <a:lnTo>
                  <a:pt x="347332" y="1995043"/>
                </a:lnTo>
                <a:lnTo>
                  <a:pt x="377139" y="2007387"/>
                </a:lnTo>
                <a:lnTo>
                  <a:pt x="405053" y="2024253"/>
                </a:lnTo>
                <a:lnTo>
                  <a:pt x="403567" y="2006727"/>
                </a:lnTo>
                <a:lnTo>
                  <a:pt x="401320" y="1989201"/>
                </a:lnTo>
                <a:lnTo>
                  <a:pt x="416991" y="1970913"/>
                </a:lnTo>
                <a:lnTo>
                  <a:pt x="385940" y="1954568"/>
                </a:lnTo>
                <a:lnTo>
                  <a:pt x="353301" y="1942490"/>
                </a:lnTo>
                <a:lnTo>
                  <a:pt x="319112" y="1935010"/>
                </a:lnTo>
                <a:lnTo>
                  <a:pt x="283464" y="1932432"/>
                </a:lnTo>
                <a:lnTo>
                  <a:pt x="241541" y="1936038"/>
                </a:lnTo>
                <a:lnTo>
                  <a:pt x="201549" y="1946490"/>
                </a:lnTo>
                <a:lnTo>
                  <a:pt x="163906" y="1963293"/>
                </a:lnTo>
                <a:lnTo>
                  <a:pt x="129057" y="1985924"/>
                </a:lnTo>
                <a:lnTo>
                  <a:pt x="97447" y="2013877"/>
                </a:lnTo>
                <a:lnTo>
                  <a:pt x="69494" y="2046643"/>
                </a:lnTo>
                <a:lnTo>
                  <a:pt x="45631" y="2083701"/>
                </a:lnTo>
                <a:lnTo>
                  <a:pt x="26327" y="2124545"/>
                </a:lnTo>
                <a:lnTo>
                  <a:pt x="11988" y="2168664"/>
                </a:lnTo>
                <a:lnTo>
                  <a:pt x="3060" y="2215540"/>
                </a:lnTo>
                <a:lnTo>
                  <a:pt x="0" y="2264664"/>
                </a:lnTo>
                <a:lnTo>
                  <a:pt x="3060" y="2313800"/>
                </a:lnTo>
                <a:lnTo>
                  <a:pt x="11988" y="2360676"/>
                </a:lnTo>
                <a:lnTo>
                  <a:pt x="26327" y="2404795"/>
                </a:lnTo>
                <a:lnTo>
                  <a:pt x="45631" y="2445639"/>
                </a:lnTo>
                <a:lnTo>
                  <a:pt x="69494" y="2482697"/>
                </a:lnTo>
                <a:lnTo>
                  <a:pt x="97447" y="2515463"/>
                </a:lnTo>
                <a:lnTo>
                  <a:pt x="129057" y="2543416"/>
                </a:lnTo>
                <a:lnTo>
                  <a:pt x="163906" y="2566047"/>
                </a:lnTo>
                <a:lnTo>
                  <a:pt x="201549" y="2582849"/>
                </a:lnTo>
                <a:lnTo>
                  <a:pt x="241541" y="2593302"/>
                </a:lnTo>
                <a:lnTo>
                  <a:pt x="283464" y="2596896"/>
                </a:lnTo>
                <a:lnTo>
                  <a:pt x="325374" y="2593302"/>
                </a:lnTo>
                <a:lnTo>
                  <a:pt x="365366" y="2582849"/>
                </a:lnTo>
                <a:lnTo>
                  <a:pt x="403009" y="2566047"/>
                </a:lnTo>
                <a:lnTo>
                  <a:pt x="437857" y="2543416"/>
                </a:lnTo>
                <a:lnTo>
                  <a:pt x="469468" y="2515463"/>
                </a:lnTo>
                <a:lnTo>
                  <a:pt x="497420" y="2482697"/>
                </a:lnTo>
                <a:lnTo>
                  <a:pt x="521284" y="2445639"/>
                </a:lnTo>
                <a:lnTo>
                  <a:pt x="540588" y="2404795"/>
                </a:lnTo>
                <a:lnTo>
                  <a:pt x="554926" y="2360676"/>
                </a:lnTo>
                <a:lnTo>
                  <a:pt x="563854" y="2313800"/>
                </a:lnTo>
                <a:lnTo>
                  <a:pt x="566928" y="2264664"/>
                </a:lnTo>
                <a:close/>
              </a:path>
              <a:path w="10703560" h="2597150">
                <a:moveTo>
                  <a:pt x="589013" y="1993773"/>
                </a:moveTo>
                <a:lnTo>
                  <a:pt x="521779" y="1985010"/>
                </a:lnTo>
                <a:lnTo>
                  <a:pt x="514299" y="1906524"/>
                </a:lnTo>
                <a:lnTo>
                  <a:pt x="432130" y="2002536"/>
                </a:lnTo>
                <a:lnTo>
                  <a:pt x="436613" y="2047875"/>
                </a:lnTo>
                <a:lnTo>
                  <a:pt x="317080" y="2187448"/>
                </a:lnTo>
                <a:lnTo>
                  <a:pt x="308952" y="2183257"/>
                </a:lnTo>
                <a:lnTo>
                  <a:pt x="300355" y="2179955"/>
                </a:lnTo>
                <a:lnTo>
                  <a:pt x="291338" y="2177808"/>
                </a:lnTo>
                <a:lnTo>
                  <a:pt x="281965" y="2177034"/>
                </a:lnTo>
                <a:lnTo>
                  <a:pt x="252958" y="2183917"/>
                </a:lnTo>
                <a:lnTo>
                  <a:pt x="229196" y="2202662"/>
                </a:lnTo>
                <a:lnTo>
                  <a:pt x="213156" y="2230399"/>
                </a:lnTo>
                <a:lnTo>
                  <a:pt x="207264" y="2264283"/>
                </a:lnTo>
                <a:lnTo>
                  <a:pt x="213156" y="2298179"/>
                </a:lnTo>
                <a:lnTo>
                  <a:pt x="229196" y="2325916"/>
                </a:lnTo>
                <a:lnTo>
                  <a:pt x="252958" y="2344661"/>
                </a:lnTo>
                <a:lnTo>
                  <a:pt x="281965" y="2351532"/>
                </a:lnTo>
                <a:lnTo>
                  <a:pt x="310972" y="2344661"/>
                </a:lnTo>
                <a:lnTo>
                  <a:pt x="334733" y="2325916"/>
                </a:lnTo>
                <a:lnTo>
                  <a:pt x="350774" y="2298179"/>
                </a:lnTo>
                <a:lnTo>
                  <a:pt x="356679" y="2264283"/>
                </a:lnTo>
                <a:lnTo>
                  <a:pt x="356120" y="2253462"/>
                </a:lnTo>
                <a:lnTo>
                  <a:pt x="354520" y="2243226"/>
                </a:lnTo>
                <a:lnTo>
                  <a:pt x="351942" y="2233485"/>
                </a:lnTo>
                <a:lnTo>
                  <a:pt x="348462" y="2224151"/>
                </a:lnTo>
                <a:lnTo>
                  <a:pt x="467982" y="2084578"/>
                </a:lnTo>
                <a:lnTo>
                  <a:pt x="506831" y="2089785"/>
                </a:lnTo>
                <a:lnTo>
                  <a:pt x="589013" y="1993773"/>
                </a:lnTo>
                <a:close/>
              </a:path>
              <a:path w="10703560" h="2597150">
                <a:moveTo>
                  <a:pt x="10556748" y="681228"/>
                </a:moveTo>
                <a:lnTo>
                  <a:pt x="10460736" y="681228"/>
                </a:lnTo>
                <a:lnTo>
                  <a:pt x="10465600" y="701713"/>
                </a:lnTo>
                <a:lnTo>
                  <a:pt x="10476116" y="718146"/>
                </a:lnTo>
                <a:lnTo>
                  <a:pt x="10490924" y="729081"/>
                </a:lnTo>
                <a:lnTo>
                  <a:pt x="10508742" y="733044"/>
                </a:lnTo>
                <a:lnTo>
                  <a:pt x="10526547" y="729081"/>
                </a:lnTo>
                <a:lnTo>
                  <a:pt x="10541356" y="718146"/>
                </a:lnTo>
                <a:lnTo>
                  <a:pt x="10551871" y="701713"/>
                </a:lnTo>
                <a:lnTo>
                  <a:pt x="10556748" y="681228"/>
                </a:lnTo>
                <a:close/>
              </a:path>
              <a:path w="10703560" h="2597150">
                <a:moveTo>
                  <a:pt x="10605516" y="620268"/>
                </a:moveTo>
                <a:lnTo>
                  <a:pt x="10603802" y="610006"/>
                </a:lnTo>
                <a:lnTo>
                  <a:pt x="10599103" y="601789"/>
                </a:lnTo>
                <a:lnTo>
                  <a:pt x="10592003" y="596341"/>
                </a:lnTo>
                <a:lnTo>
                  <a:pt x="10583164" y="594360"/>
                </a:lnTo>
                <a:lnTo>
                  <a:pt x="10434320" y="594360"/>
                </a:lnTo>
                <a:lnTo>
                  <a:pt x="10425468" y="596341"/>
                </a:lnTo>
                <a:lnTo>
                  <a:pt x="10418381" y="601789"/>
                </a:lnTo>
                <a:lnTo>
                  <a:pt x="10413670" y="610006"/>
                </a:lnTo>
                <a:lnTo>
                  <a:pt x="10411968" y="620268"/>
                </a:lnTo>
                <a:lnTo>
                  <a:pt x="10413670" y="630542"/>
                </a:lnTo>
                <a:lnTo>
                  <a:pt x="10418381" y="638746"/>
                </a:lnTo>
                <a:lnTo>
                  <a:pt x="10425468" y="644207"/>
                </a:lnTo>
                <a:lnTo>
                  <a:pt x="10434320" y="646176"/>
                </a:lnTo>
                <a:lnTo>
                  <a:pt x="10583164" y="646176"/>
                </a:lnTo>
                <a:lnTo>
                  <a:pt x="10592003" y="644207"/>
                </a:lnTo>
                <a:lnTo>
                  <a:pt x="10599103" y="638759"/>
                </a:lnTo>
                <a:lnTo>
                  <a:pt x="10603802" y="630542"/>
                </a:lnTo>
                <a:lnTo>
                  <a:pt x="10605516" y="620268"/>
                </a:lnTo>
                <a:close/>
              </a:path>
              <a:path w="10703560" h="2597150">
                <a:moveTo>
                  <a:pt x="10605516" y="532638"/>
                </a:moveTo>
                <a:lnTo>
                  <a:pt x="10603802" y="522097"/>
                </a:lnTo>
                <a:lnTo>
                  <a:pt x="10599103" y="513638"/>
                </a:lnTo>
                <a:lnTo>
                  <a:pt x="10592003" y="508012"/>
                </a:lnTo>
                <a:lnTo>
                  <a:pt x="10583164" y="505968"/>
                </a:lnTo>
                <a:lnTo>
                  <a:pt x="10434320" y="505968"/>
                </a:lnTo>
                <a:lnTo>
                  <a:pt x="10425468" y="508012"/>
                </a:lnTo>
                <a:lnTo>
                  <a:pt x="10418381" y="513638"/>
                </a:lnTo>
                <a:lnTo>
                  <a:pt x="10413670" y="522097"/>
                </a:lnTo>
                <a:lnTo>
                  <a:pt x="10411968" y="532638"/>
                </a:lnTo>
                <a:lnTo>
                  <a:pt x="10413670" y="543191"/>
                </a:lnTo>
                <a:lnTo>
                  <a:pt x="10418381" y="551649"/>
                </a:lnTo>
                <a:lnTo>
                  <a:pt x="10425468" y="557276"/>
                </a:lnTo>
                <a:lnTo>
                  <a:pt x="10434320" y="559308"/>
                </a:lnTo>
                <a:lnTo>
                  <a:pt x="10583164" y="559308"/>
                </a:lnTo>
                <a:lnTo>
                  <a:pt x="10592003" y="557276"/>
                </a:lnTo>
                <a:lnTo>
                  <a:pt x="10599103" y="551649"/>
                </a:lnTo>
                <a:lnTo>
                  <a:pt x="10603802" y="543191"/>
                </a:lnTo>
                <a:lnTo>
                  <a:pt x="10605516" y="532638"/>
                </a:lnTo>
                <a:close/>
              </a:path>
              <a:path w="10703560" h="2597150">
                <a:moveTo>
                  <a:pt x="10703052" y="224155"/>
                </a:moveTo>
                <a:lnTo>
                  <a:pt x="10697134" y="172808"/>
                </a:lnTo>
                <a:lnTo>
                  <a:pt x="10682097" y="125730"/>
                </a:lnTo>
                <a:lnTo>
                  <a:pt x="10659034" y="84226"/>
                </a:lnTo>
                <a:lnTo>
                  <a:pt x="10658983" y="224155"/>
                </a:lnTo>
                <a:lnTo>
                  <a:pt x="10658983" y="231140"/>
                </a:lnTo>
                <a:lnTo>
                  <a:pt x="10658221" y="231140"/>
                </a:lnTo>
                <a:lnTo>
                  <a:pt x="10657103" y="246761"/>
                </a:lnTo>
                <a:lnTo>
                  <a:pt x="10654957" y="262242"/>
                </a:lnTo>
                <a:lnTo>
                  <a:pt x="10642829" y="305041"/>
                </a:lnTo>
                <a:lnTo>
                  <a:pt x="10622280" y="340106"/>
                </a:lnTo>
                <a:lnTo>
                  <a:pt x="10609847" y="358736"/>
                </a:lnTo>
                <a:lnTo>
                  <a:pt x="10598379" y="378015"/>
                </a:lnTo>
                <a:lnTo>
                  <a:pt x="10588041" y="397979"/>
                </a:lnTo>
                <a:lnTo>
                  <a:pt x="10578973" y="418592"/>
                </a:lnTo>
                <a:lnTo>
                  <a:pt x="10439273" y="418592"/>
                </a:lnTo>
                <a:lnTo>
                  <a:pt x="10419270" y="378015"/>
                </a:lnTo>
                <a:lnTo>
                  <a:pt x="10395839" y="340106"/>
                </a:lnTo>
                <a:lnTo>
                  <a:pt x="10388308" y="329184"/>
                </a:lnTo>
                <a:lnTo>
                  <a:pt x="10381463" y="317436"/>
                </a:lnTo>
                <a:lnTo>
                  <a:pt x="10366070" y="277418"/>
                </a:lnTo>
                <a:lnTo>
                  <a:pt x="10360076" y="232029"/>
                </a:lnTo>
                <a:lnTo>
                  <a:pt x="10360025" y="224155"/>
                </a:lnTo>
                <a:lnTo>
                  <a:pt x="10368318" y="169760"/>
                </a:lnTo>
                <a:lnTo>
                  <a:pt x="10389806" y="122529"/>
                </a:lnTo>
                <a:lnTo>
                  <a:pt x="10422103" y="85229"/>
                </a:lnTo>
                <a:lnTo>
                  <a:pt x="10462793" y="60617"/>
                </a:lnTo>
                <a:lnTo>
                  <a:pt x="10509504" y="51435"/>
                </a:lnTo>
                <a:lnTo>
                  <a:pt x="10556164" y="60528"/>
                </a:lnTo>
                <a:lnTo>
                  <a:pt x="10596842" y="84975"/>
                </a:lnTo>
                <a:lnTo>
                  <a:pt x="10629151" y="122148"/>
                </a:lnTo>
                <a:lnTo>
                  <a:pt x="10650665" y="169418"/>
                </a:lnTo>
                <a:lnTo>
                  <a:pt x="10658983" y="224155"/>
                </a:lnTo>
                <a:lnTo>
                  <a:pt x="10658983" y="84175"/>
                </a:lnTo>
                <a:lnTo>
                  <a:pt x="10630649" y="51435"/>
                </a:lnTo>
                <a:lnTo>
                  <a:pt x="10593286" y="23177"/>
                </a:lnTo>
                <a:lnTo>
                  <a:pt x="10552811" y="6210"/>
                </a:lnTo>
                <a:lnTo>
                  <a:pt x="10508742" y="0"/>
                </a:lnTo>
                <a:lnTo>
                  <a:pt x="10464660" y="6210"/>
                </a:lnTo>
                <a:lnTo>
                  <a:pt x="10424185" y="23177"/>
                </a:lnTo>
                <a:lnTo>
                  <a:pt x="10388409" y="49618"/>
                </a:lnTo>
                <a:lnTo>
                  <a:pt x="10358437" y="84226"/>
                </a:lnTo>
                <a:lnTo>
                  <a:pt x="10335374" y="125730"/>
                </a:lnTo>
                <a:lnTo>
                  <a:pt x="10320337" y="172808"/>
                </a:lnTo>
                <a:lnTo>
                  <a:pt x="10314432" y="224155"/>
                </a:lnTo>
                <a:lnTo>
                  <a:pt x="10314432" y="232029"/>
                </a:lnTo>
                <a:lnTo>
                  <a:pt x="10318344" y="271843"/>
                </a:lnTo>
                <a:lnTo>
                  <a:pt x="10327894" y="310515"/>
                </a:lnTo>
                <a:lnTo>
                  <a:pt x="10351440" y="360172"/>
                </a:lnTo>
                <a:lnTo>
                  <a:pt x="10361549" y="375031"/>
                </a:lnTo>
                <a:lnTo>
                  <a:pt x="10375062" y="395351"/>
                </a:lnTo>
                <a:lnTo>
                  <a:pt x="10387965" y="419442"/>
                </a:lnTo>
                <a:lnTo>
                  <a:pt x="10399052" y="442887"/>
                </a:lnTo>
                <a:lnTo>
                  <a:pt x="10407142" y="461264"/>
                </a:lnTo>
                <a:lnTo>
                  <a:pt x="10409301" y="467487"/>
                </a:lnTo>
                <a:lnTo>
                  <a:pt x="10414635" y="470916"/>
                </a:lnTo>
                <a:lnTo>
                  <a:pt x="10602849" y="470916"/>
                </a:lnTo>
                <a:lnTo>
                  <a:pt x="10608183" y="467487"/>
                </a:lnTo>
                <a:lnTo>
                  <a:pt x="10610342" y="461264"/>
                </a:lnTo>
                <a:lnTo>
                  <a:pt x="10618419" y="442887"/>
                </a:lnTo>
                <a:lnTo>
                  <a:pt x="10642410" y="395351"/>
                </a:lnTo>
                <a:lnTo>
                  <a:pt x="10666133" y="360172"/>
                </a:lnTo>
                <a:lnTo>
                  <a:pt x="10675277" y="344398"/>
                </a:lnTo>
                <a:lnTo>
                  <a:pt x="10695064" y="291325"/>
                </a:lnTo>
                <a:lnTo>
                  <a:pt x="10701782" y="252082"/>
                </a:lnTo>
                <a:lnTo>
                  <a:pt x="10703052" y="232029"/>
                </a:lnTo>
                <a:lnTo>
                  <a:pt x="10703052" y="22415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98185" y="2336037"/>
            <a:ext cx="592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07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80352" y="2303525"/>
            <a:ext cx="592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01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90154" y="3666489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54161" y="5233238"/>
            <a:ext cx="592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03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29147" y="6833996"/>
            <a:ext cx="592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04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53280" y="5283834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05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79306" y="5961126"/>
            <a:ext cx="222123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7450" algn="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Ketua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PTJ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mengemukakan </a:t>
            </a:r>
            <a:r>
              <a:rPr sz="2000" b="1" dirty="0">
                <a:latin typeface="Calibri"/>
                <a:cs typeface="Calibri"/>
              </a:rPr>
              <a:t> permohonan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kepada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Jabatan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Pendaftar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99608" y="7814309"/>
            <a:ext cx="25768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Kelulusan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Jawatankuasa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Pengurusan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Universiti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87676" y="5760846"/>
            <a:ext cx="2082164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2164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Surat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pelawaan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menyertai Program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Perkhidmatan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UTM</a:t>
            </a:r>
            <a:endParaRPr sz="2000">
              <a:latin typeface="Calibri"/>
              <a:cs typeface="Calibri"/>
            </a:endParaRPr>
          </a:p>
          <a:p>
            <a:pPr marL="923925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Amal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Bakti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27758" y="3887851"/>
            <a:ext cx="19043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Penerimaan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Surat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20136" y="4192651"/>
            <a:ext cx="913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latin typeface="Calibri"/>
                <a:cs typeface="Calibri"/>
              </a:rPr>
              <a:t>Tawaran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14461" y="1634109"/>
            <a:ext cx="238379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105" algn="just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Calibri"/>
                <a:cs typeface="Calibri"/>
              </a:rPr>
              <a:t>Persara </a:t>
            </a:r>
            <a:r>
              <a:rPr sz="2000" b="1" dirty="0">
                <a:latin typeface="Calibri"/>
                <a:cs typeface="Calibri"/>
              </a:rPr>
              <a:t>berbincang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dengan </a:t>
            </a:r>
            <a:r>
              <a:rPr sz="2000" b="1" spc="-10" dirty="0">
                <a:latin typeface="Calibri"/>
                <a:cs typeface="Calibri"/>
              </a:rPr>
              <a:t>Ketua </a:t>
            </a:r>
            <a:r>
              <a:rPr sz="2000" b="1" spc="-25" dirty="0">
                <a:latin typeface="Calibri"/>
                <a:cs typeface="Calibri"/>
              </a:rPr>
              <a:t>PTJ </a:t>
            </a:r>
            <a:r>
              <a:rPr sz="2000" b="1" dirty="0">
                <a:latin typeface="Calibri"/>
                <a:cs typeface="Calibri"/>
              </a:rPr>
              <a:t>dan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mencapai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persetujuan</a:t>
            </a:r>
            <a:endParaRPr sz="2000">
              <a:latin typeface="Calibri"/>
              <a:cs typeface="Calibri"/>
            </a:endParaRPr>
          </a:p>
          <a:p>
            <a:pPr marL="145478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bersama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63068" y="3575303"/>
            <a:ext cx="3846195" cy="1445895"/>
            <a:chOff x="163068" y="3575303"/>
            <a:chExt cx="3846195" cy="1445895"/>
          </a:xfrm>
        </p:grpSpPr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068" y="3575303"/>
              <a:ext cx="3845814" cy="144551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0039" y="3700271"/>
              <a:ext cx="1042441" cy="12039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5947" y="3726179"/>
              <a:ext cx="940308" cy="1101852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108196" y="3699128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7E7E7E"/>
                </a:solidFill>
                <a:latin typeface="Calibri"/>
                <a:cs typeface="Calibri"/>
              </a:rPr>
              <a:t>06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80158" y="4040251"/>
            <a:ext cx="19043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Penerimaan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Surat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72536" y="4345051"/>
            <a:ext cx="913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latin typeface="Calibri"/>
                <a:cs typeface="Calibri"/>
              </a:rPr>
              <a:t>Tawaran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902964" y="3563111"/>
            <a:ext cx="3886200" cy="3171825"/>
            <a:chOff x="3902964" y="3563111"/>
            <a:chExt cx="3886200" cy="3171825"/>
          </a:xfrm>
        </p:grpSpPr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02964" y="4212348"/>
              <a:ext cx="2310384" cy="126033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66972" y="4276343"/>
              <a:ext cx="2154555" cy="1085850"/>
            </a:xfrm>
            <a:custGeom>
              <a:avLst/>
              <a:gdLst/>
              <a:ahLst/>
              <a:cxnLst/>
              <a:rect l="l" t="t" r="r" b="b"/>
              <a:pathLst>
                <a:path w="2154554" h="1085850">
                  <a:moveTo>
                    <a:pt x="2154174" y="108585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67300" y="3563111"/>
              <a:ext cx="2721863" cy="31714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68112" y="4479036"/>
              <a:ext cx="1917191" cy="14051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93208" y="3589019"/>
              <a:ext cx="2619756" cy="3069335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620258" y="4547742"/>
            <a:ext cx="15659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PROGRAM </a:t>
            </a:r>
            <a:r>
              <a:rPr sz="1800" b="1" spc="-5" dirty="0">
                <a:latin typeface="Calibri"/>
                <a:cs typeface="Calibri"/>
              </a:rPr>
              <a:t> PE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KHI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145" dirty="0">
                <a:latin typeface="Calibri"/>
                <a:cs typeface="Calibri"/>
              </a:rPr>
              <a:t>A</a:t>
            </a:r>
            <a:r>
              <a:rPr sz="1800" b="1" spc="-15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AN  UTM AMAL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BAKTI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55494" y="1740788"/>
            <a:ext cx="2384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Lapor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diri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15" dirty="0">
                <a:latin typeface="Calibri"/>
                <a:cs typeface="Calibri"/>
              </a:rPr>
              <a:t> kemaskini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rekod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9288" y="1519427"/>
            <a:ext cx="11978640" cy="6978650"/>
            <a:chOff x="399288" y="1519427"/>
            <a:chExt cx="11978640" cy="6978650"/>
          </a:xfrm>
        </p:grpSpPr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5335" y="1519427"/>
              <a:ext cx="1040879" cy="120243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71243" y="1545335"/>
              <a:ext cx="938783" cy="110032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9288" y="3848100"/>
              <a:ext cx="827532" cy="7833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2376" y="5882639"/>
              <a:ext cx="987552" cy="101955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851660" y="1946147"/>
              <a:ext cx="329565" cy="386080"/>
            </a:xfrm>
            <a:custGeom>
              <a:avLst/>
              <a:gdLst/>
              <a:ahLst/>
              <a:cxnLst/>
              <a:rect l="l" t="t" r="r" b="b"/>
              <a:pathLst>
                <a:path w="329564" h="386080">
                  <a:moveTo>
                    <a:pt x="30480" y="173990"/>
                  </a:moveTo>
                  <a:lnTo>
                    <a:pt x="23622" y="166116"/>
                  </a:lnTo>
                  <a:lnTo>
                    <a:pt x="6858" y="166116"/>
                  </a:lnTo>
                  <a:lnTo>
                    <a:pt x="0" y="173990"/>
                  </a:lnTo>
                  <a:lnTo>
                    <a:pt x="0" y="193294"/>
                  </a:lnTo>
                  <a:lnTo>
                    <a:pt x="6858" y="201168"/>
                  </a:lnTo>
                  <a:lnTo>
                    <a:pt x="23622" y="201168"/>
                  </a:lnTo>
                  <a:lnTo>
                    <a:pt x="30480" y="193294"/>
                  </a:lnTo>
                  <a:lnTo>
                    <a:pt x="30480" y="183642"/>
                  </a:lnTo>
                  <a:lnTo>
                    <a:pt x="30480" y="173990"/>
                  </a:lnTo>
                  <a:close/>
                </a:path>
                <a:path w="329564" h="386080">
                  <a:moveTo>
                    <a:pt x="179832" y="358394"/>
                  </a:moveTo>
                  <a:lnTo>
                    <a:pt x="172974" y="350520"/>
                  </a:lnTo>
                  <a:lnTo>
                    <a:pt x="156210" y="350520"/>
                  </a:lnTo>
                  <a:lnTo>
                    <a:pt x="149352" y="358394"/>
                  </a:lnTo>
                  <a:lnTo>
                    <a:pt x="149352" y="377698"/>
                  </a:lnTo>
                  <a:lnTo>
                    <a:pt x="156210" y="385572"/>
                  </a:lnTo>
                  <a:lnTo>
                    <a:pt x="172974" y="385572"/>
                  </a:lnTo>
                  <a:lnTo>
                    <a:pt x="179832" y="377698"/>
                  </a:lnTo>
                  <a:lnTo>
                    <a:pt x="179832" y="368046"/>
                  </a:lnTo>
                  <a:lnTo>
                    <a:pt x="179832" y="358394"/>
                  </a:lnTo>
                  <a:close/>
                </a:path>
                <a:path w="329564" h="386080">
                  <a:moveTo>
                    <a:pt x="179832" y="7874"/>
                  </a:moveTo>
                  <a:lnTo>
                    <a:pt x="172974" y="0"/>
                  </a:lnTo>
                  <a:lnTo>
                    <a:pt x="156210" y="0"/>
                  </a:lnTo>
                  <a:lnTo>
                    <a:pt x="149352" y="7874"/>
                  </a:lnTo>
                  <a:lnTo>
                    <a:pt x="149352" y="27178"/>
                  </a:lnTo>
                  <a:lnTo>
                    <a:pt x="156210" y="35052"/>
                  </a:lnTo>
                  <a:lnTo>
                    <a:pt x="172974" y="35052"/>
                  </a:lnTo>
                  <a:lnTo>
                    <a:pt x="179832" y="27178"/>
                  </a:lnTo>
                  <a:lnTo>
                    <a:pt x="179832" y="17526"/>
                  </a:lnTo>
                  <a:lnTo>
                    <a:pt x="179832" y="7874"/>
                  </a:lnTo>
                  <a:close/>
                </a:path>
                <a:path w="329564" h="386080">
                  <a:moveTo>
                    <a:pt x="329184" y="173990"/>
                  </a:moveTo>
                  <a:lnTo>
                    <a:pt x="322326" y="166116"/>
                  </a:lnTo>
                  <a:lnTo>
                    <a:pt x="305562" y="166116"/>
                  </a:lnTo>
                  <a:lnTo>
                    <a:pt x="298704" y="173990"/>
                  </a:lnTo>
                  <a:lnTo>
                    <a:pt x="298704" y="193294"/>
                  </a:lnTo>
                  <a:lnTo>
                    <a:pt x="305562" y="201168"/>
                  </a:lnTo>
                  <a:lnTo>
                    <a:pt x="322326" y="201168"/>
                  </a:lnTo>
                  <a:lnTo>
                    <a:pt x="329184" y="193294"/>
                  </a:lnTo>
                  <a:lnTo>
                    <a:pt x="329184" y="183642"/>
                  </a:lnTo>
                  <a:lnTo>
                    <a:pt x="329184" y="17399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01012" y="2008631"/>
              <a:ext cx="99821" cy="22059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63558" y="1754123"/>
              <a:ext cx="508000" cy="681990"/>
            </a:xfrm>
            <a:custGeom>
              <a:avLst/>
              <a:gdLst/>
              <a:ahLst/>
              <a:cxnLst/>
              <a:rect l="l" t="t" r="r" b="b"/>
              <a:pathLst>
                <a:path w="508000" h="681989">
                  <a:moveTo>
                    <a:pt x="275553" y="52450"/>
                  </a:moveTo>
                  <a:lnTo>
                    <a:pt x="230849" y="52450"/>
                  </a:lnTo>
                  <a:lnTo>
                    <a:pt x="230849" y="88392"/>
                  </a:lnTo>
                  <a:lnTo>
                    <a:pt x="187558" y="97310"/>
                  </a:lnTo>
                  <a:lnTo>
                    <a:pt x="147098" y="114423"/>
                  </a:lnTo>
                  <a:lnTo>
                    <a:pt x="110149" y="138983"/>
                  </a:lnTo>
                  <a:lnTo>
                    <a:pt x="77385" y="170243"/>
                  </a:lnTo>
                  <a:lnTo>
                    <a:pt x="49486" y="207456"/>
                  </a:lnTo>
                  <a:lnTo>
                    <a:pt x="27127" y="249876"/>
                  </a:lnTo>
                  <a:lnTo>
                    <a:pt x="10986" y="296754"/>
                  </a:lnTo>
                  <a:lnTo>
                    <a:pt x="1741" y="347345"/>
                  </a:lnTo>
                  <a:lnTo>
                    <a:pt x="0" y="399013"/>
                  </a:lnTo>
                  <a:lnTo>
                    <a:pt x="5692" y="449103"/>
                  </a:lnTo>
                  <a:lnTo>
                    <a:pt x="18335" y="496694"/>
                  </a:lnTo>
                  <a:lnTo>
                    <a:pt x="37444" y="540861"/>
                  </a:lnTo>
                  <a:lnTo>
                    <a:pt x="62536" y="580682"/>
                  </a:lnTo>
                  <a:lnTo>
                    <a:pt x="93127" y="615235"/>
                  </a:lnTo>
                  <a:lnTo>
                    <a:pt x="128734" y="643597"/>
                  </a:lnTo>
                  <a:lnTo>
                    <a:pt x="168873" y="664845"/>
                  </a:lnTo>
                  <a:lnTo>
                    <a:pt x="211575" y="677735"/>
                  </a:lnTo>
                  <a:lnTo>
                    <a:pt x="254529" y="681866"/>
                  </a:lnTo>
                  <a:lnTo>
                    <a:pt x="296878" y="677574"/>
                  </a:lnTo>
                  <a:lnTo>
                    <a:pt x="337767" y="665194"/>
                  </a:lnTo>
                  <a:lnTo>
                    <a:pt x="376341" y="645063"/>
                  </a:lnTo>
                  <a:lnTo>
                    <a:pt x="395803" y="629920"/>
                  </a:lnTo>
                  <a:lnTo>
                    <a:pt x="253201" y="629920"/>
                  </a:lnTo>
                  <a:lnTo>
                    <a:pt x="211007" y="624956"/>
                  </a:lnTo>
                  <a:lnTo>
                    <a:pt x="171748" y="610715"/>
                  </a:lnTo>
                  <a:lnTo>
                    <a:pt x="136256" y="588169"/>
                  </a:lnTo>
                  <a:lnTo>
                    <a:pt x="105357" y="558292"/>
                  </a:lnTo>
                  <a:lnTo>
                    <a:pt x="79882" y="522056"/>
                  </a:lnTo>
                  <a:lnTo>
                    <a:pt x="60659" y="480437"/>
                  </a:lnTo>
                  <a:lnTo>
                    <a:pt x="48517" y="434405"/>
                  </a:lnTo>
                  <a:lnTo>
                    <a:pt x="44286" y="384936"/>
                  </a:lnTo>
                  <a:lnTo>
                    <a:pt x="48517" y="335468"/>
                  </a:lnTo>
                  <a:lnTo>
                    <a:pt x="60659" y="289436"/>
                  </a:lnTo>
                  <a:lnTo>
                    <a:pt x="79882" y="247817"/>
                  </a:lnTo>
                  <a:lnTo>
                    <a:pt x="105357" y="211581"/>
                  </a:lnTo>
                  <a:lnTo>
                    <a:pt x="136256" y="181704"/>
                  </a:lnTo>
                  <a:lnTo>
                    <a:pt x="171748" y="159158"/>
                  </a:lnTo>
                  <a:lnTo>
                    <a:pt x="211007" y="144917"/>
                  </a:lnTo>
                  <a:lnTo>
                    <a:pt x="253201" y="139953"/>
                  </a:lnTo>
                  <a:lnTo>
                    <a:pt x="455253" y="139953"/>
                  </a:lnTo>
                  <a:lnTo>
                    <a:pt x="456206" y="138175"/>
                  </a:lnTo>
                  <a:lnTo>
                    <a:pt x="395060" y="138175"/>
                  </a:lnTo>
                  <a:lnTo>
                    <a:pt x="367261" y="119231"/>
                  </a:lnTo>
                  <a:lnTo>
                    <a:pt x="337831" y="104536"/>
                  </a:lnTo>
                  <a:lnTo>
                    <a:pt x="307138" y="94438"/>
                  </a:lnTo>
                  <a:lnTo>
                    <a:pt x="275553" y="89280"/>
                  </a:lnTo>
                  <a:lnTo>
                    <a:pt x="275553" y="52450"/>
                  </a:lnTo>
                  <a:close/>
                </a:path>
                <a:path w="508000" h="681989">
                  <a:moveTo>
                    <a:pt x="455253" y="139953"/>
                  </a:moveTo>
                  <a:lnTo>
                    <a:pt x="253201" y="139953"/>
                  </a:lnTo>
                  <a:lnTo>
                    <a:pt x="295401" y="144917"/>
                  </a:lnTo>
                  <a:lnTo>
                    <a:pt x="334674" y="159158"/>
                  </a:lnTo>
                  <a:lnTo>
                    <a:pt x="370187" y="181704"/>
                  </a:lnTo>
                  <a:lnTo>
                    <a:pt x="401108" y="211581"/>
                  </a:lnTo>
                  <a:lnTo>
                    <a:pt x="426607" y="247817"/>
                  </a:lnTo>
                  <a:lnTo>
                    <a:pt x="445850" y="289436"/>
                  </a:lnTo>
                  <a:lnTo>
                    <a:pt x="458006" y="335468"/>
                  </a:lnTo>
                  <a:lnTo>
                    <a:pt x="462243" y="384936"/>
                  </a:lnTo>
                  <a:lnTo>
                    <a:pt x="458006" y="434405"/>
                  </a:lnTo>
                  <a:lnTo>
                    <a:pt x="445850" y="480437"/>
                  </a:lnTo>
                  <a:lnTo>
                    <a:pt x="426607" y="522056"/>
                  </a:lnTo>
                  <a:lnTo>
                    <a:pt x="401108" y="558292"/>
                  </a:lnTo>
                  <a:lnTo>
                    <a:pt x="370187" y="588169"/>
                  </a:lnTo>
                  <a:lnTo>
                    <a:pt x="334674" y="610715"/>
                  </a:lnTo>
                  <a:lnTo>
                    <a:pt x="295401" y="624956"/>
                  </a:lnTo>
                  <a:lnTo>
                    <a:pt x="253201" y="629920"/>
                  </a:lnTo>
                  <a:lnTo>
                    <a:pt x="395803" y="629920"/>
                  </a:lnTo>
                  <a:lnTo>
                    <a:pt x="443117" y="582893"/>
                  </a:lnTo>
                  <a:lnTo>
                    <a:pt x="469609" y="541527"/>
                  </a:lnTo>
                  <a:lnTo>
                    <a:pt x="489633" y="495445"/>
                  </a:lnTo>
                  <a:lnTo>
                    <a:pt x="502192" y="447163"/>
                  </a:lnTo>
                  <a:lnTo>
                    <a:pt x="507453" y="397755"/>
                  </a:lnTo>
                  <a:lnTo>
                    <a:pt x="505582" y="348297"/>
                  </a:lnTo>
                  <a:lnTo>
                    <a:pt x="496745" y="299863"/>
                  </a:lnTo>
                  <a:lnTo>
                    <a:pt x="481110" y="253527"/>
                  </a:lnTo>
                  <a:lnTo>
                    <a:pt x="458844" y="210365"/>
                  </a:lnTo>
                  <a:lnTo>
                    <a:pt x="430112" y="171450"/>
                  </a:lnTo>
                  <a:lnTo>
                    <a:pt x="452464" y="145160"/>
                  </a:lnTo>
                  <a:lnTo>
                    <a:pt x="455253" y="139953"/>
                  </a:lnTo>
                  <a:close/>
                </a:path>
                <a:path w="508000" h="681989">
                  <a:moveTo>
                    <a:pt x="436367" y="100774"/>
                  </a:moveTo>
                  <a:lnTo>
                    <a:pt x="427949" y="102278"/>
                  </a:lnTo>
                  <a:lnTo>
                    <a:pt x="420460" y="107569"/>
                  </a:lnTo>
                  <a:lnTo>
                    <a:pt x="395060" y="138175"/>
                  </a:lnTo>
                  <a:lnTo>
                    <a:pt x="456206" y="138175"/>
                  </a:lnTo>
                  <a:lnTo>
                    <a:pt x="457096" y="136515"/>
                  </a:lnTo>
                  <a:lnTo>
                    <a:pt x="458560" y="126857"/>
                  </a:lnTo>
                  <a:lnTo>
                    <a:pt x="456786" y="117175"/>
                  </a:lnTo>
                  <a:lnTo>
                    <a:pt x="451702" y="108457"/>
                  </a:lnTo>
                  <a:lnTo>
                    <a:pt x="444642" y="102889"/>
                  </a:lnTo>
                  <a:lnTo>
                    <a:pt x="436367" y="100774"/>
                  </a:lnTo>
                  <a:close/>
                </a:path>
                <a:path w="508000" h="681989">
                  <a:moveTo>
                    <a:pt x="342736" y="0"/>
                  </a:moveTo>
                  <a:lnTo>
                    <a:pt x="163666" y="0"/>
                  </a:lnTo>
                  <a:lnTo>
                    <a:pt x="163666" y="52450"/>
                  </a:lnTo>
                  <a:lnTo>
                    <a:pt x="342736" y="52450"/>
                  </a:lnTo>
                  <a:lnTo>
                    <a:pt x="34273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556492" y="4195572"/>
              <a:ext cx="821436" cy="82143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106911" y="6249924"/>
              <a:ext cx="694944" cy="77723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31435" y="7868412"/>
              <a:ext cx="813815" cy="629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A3 Paper (297x420 mm)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MT</vt:lpstr>
      <vt:lpstr>Calibri</vt:lpstr>
      <vt:lpstr>Times New Roman</vt:lpstr>
      <vt:lpstr>Office Theme</vt:lpstr>
      <vt:lpstr>Program Perkhidmatan  UTM AMAL BAKTI</vt:lpstr>
      <vt:lpstr>PowerPoint Presentation</vt:lpstr>
      <vt:lpstr>PowerPoint Presentation</vt:lpstr>
      <vt:lpstr>UiTM Kehormat</vt:lpstr>
      <vt:lpstr>Kemudahan Yang Disediakan</vt:lpstr>
      <vt:lpstr>PowerPoint Presentation</vt:lpstr>
      <vt:lpstr>SUMBANGAN YANG BOLEH DIBERI</vt:lpstr>
      <vt:lpstr>KAEDAH PERMOHONAN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Qamar Othman</dc:creator>
  <cp:lastModifiedBy>Hanisa</cp:lastModifiedBy>
  <cp:revision>2</cp:revision>
  <dcterms:created xsi:type="dcterms:W3CDTF">2022-12-14T07:07:19Z</dcterms:created>
  <dcterms:modified xsi:type="dcterms:W3CDTF">2022-12-14T07:12:34Z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2022-12-14T00:00:00Z</vt:filetime>
  </property>
</Properties>
</file>