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5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32C2-2BBC-4616-8B2E-23AF8568DEB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2D32-D0E8-45D8-A49A-80968CB6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BORANG%20CN%202.pdf" TargetMode="External"/><Relationship Id="rId2" Type="http://schemas.openxmlformats.org/officeDocument/2006/relationships/hyperlink" Target="Surat_Staf-%20Telah%20Lulus%20PTB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URAT%20KEPADA%20STAF.pdf" TargetMode="External"/><Relationship Id="rId5" Type="http://schemas.openxmlformats.org/officeDocument/2006/relationships/hyperlink" Target="img-611143339%20(2).pdf" TargetMode="External"/><Relationship Id="rId4" Type="http://schemas.openxmlformats.org/officeDocument/2006/relationships/hyperlink" Target="SURAT%20KE%20KW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PANDUAN PROSES PENDAFTARAN CARUMAN KE KWAP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Berpencen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JPA, </a:t>
            </a:r>
            <a:r>
              <a:rPr lang="en-US" b="1" dirty="0" err="1">
                <a:hlinkClick r:id="rId2" action="ppaction://hlinkfile"/>
              </a:rPr>
              <a:t>surat</a:t>
            </a:r>
            <a:r>
              <a:rPr lang="en-US" b="1" dirty="0">
                <a:hlinkClick r:id="rId2" action="ppaction://hlinkfile"/>
              </a:rPr>
              <a:t> </a:t>
            </a:r>
            <a:r>
              <a:rPr lang="en-US" b="1" dirty="0" err="1">
                <a:hlinkClick r:id="rId2" action="ppaction://hlinkfile"/>
              </a:rPr>
              <a:t>pemberitahuan</a:t>
            </a:r>
            <a:r>
              <a:rPr lang="en-US" b="1" dirty="0">
                <a:hlinkClick r:id="rId2" action="ppaction://hlinkfile"/>
              </a:rPr>
              <a:t> </a:t>
            </a:r>
            <a:r>
              <a:rPr lang="en-US" b="1" dirty="0" err="1">
                <a:hlinkClick r:id="rId2" action="ppaction://hlinkfile"/>
              </a:rPr>
              <a:t>kepada</a:t>
            </a:r>
            <a:r>
              <a:rPr lang="en-US" b="1" dirty="0">
                <a:hlinkClick r:id="rId2" action="ppaction://hlinkfile"/>
              </a:rPr>
              <a:t> </a:t>
            </a:r>
            <a:r>
              <a:rPr lang="en-US" b="1" dirty="0" err="1">
                <a:hlinkClick r:id="rId2" action="ppaction://hlinkfile"/>
              </a:rPr>
              <a:t>staf</a:t>
            </a:r>
            <a:r>
              <a:rPr lang="en-US" b="1" dirty="0">
                <a:hlinkClick r:id="rId2" action="ppaction://hlinkfile"/>
              </a:rPr>
              <a:t> </a:t>
            </a:r>
            <a:r>
              <a:rPr lang="en-US" b="1" dirty="0" err="1">
                <a:hlinkClick r:id="rId2" action="ppaction://hlinkfile"/>
              </a:rPr>
              <a:t>perlu</a:t>
            </a:r>
            <a:r>
              <a:rPr lang="en-US" b="1" dirty="0">
                <a:hlinkClick r:id="rId2" action="ppaction://hlinkfile"/>
              </a:rPr>
              <a:t> </a:t>
            </a:r>
            <a:r>
              <a:rPr lang="en-US" b="1" dirty="0" err="1">
                <a:hlinkClick r:id="rId2" action="ppaction://hlinkfile"/>
              </a:rPr>
              <a:t>dikeluarkan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Kemudian</a:t>
            </a:r>
            <a:r>
              <a:rPr lang="en-US" dirty="0"/>
              <a:t>, </a:t>
            </a:r>
            <a:r>
              <a:rPr lang="en-US" b="1" dirty="0" err="1"/>
              <a:t>sekiranya</a:t>
            </a:r>
            <a:r>
              <a:rPr lang="en-US" b="1" dirty="0"/>
              <a:t> </a:t>
            </a:r>
            <a:r>
              <a:rPr lang="en-US" b="1" dirty="0" err="1"/>
              <a:t>staf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skim </a:t>
            </a:r>
            <a:r>
              <a:rPr lang="en-US" b="1" dirty="0" err="1"/>
              <a:t>pencen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:-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1.  </a:t>
            </a:r>
            <a:r>
              <a:rPr lang="en-US" dirty="0" err="1"/>
              <a:t>Lengkapkan</a:t>
            </a:r>
            <a:r>
              <a:rPr lang="en-US" dirty="0"/>
              <a:t> </a:t>
            </a:r>
            <a:r>
              <a:rPr lang="en-US" b="1" dirty="0" err="1">
                <a:hlinkClick r:id="rId3" action="ppaction://hlinkfile"/>
              </a:rPr>
              <a:t>Borang</a:t>
            </a:r>
            <a:r>
              <a:rPr lang="en-US" b="1" dirty="0">
                <a:hlinkClick r:id="rId3" action="ppaction://hlinkfile"/>
              </a:rPr>
              <a:t> </a:t>
            </a:r>
            <a:r>
              <a:rPr lang="en-US" b="1" dirty="0" smtClean="0">
                <a:hlinkClick r:id="rId3" action="ppaction://hlinkfile"/>
              </a:rPr>
              <a:t>CN2</a:t>
            </a:r>
            <a:r>
              <a:rPr lang="en-US" dirty="0">
                <a:hlinkClick r:id="rId3" action="ppaction://hlinkfile"/>
              </a:rPr>
              <a:t/>
            </a:r>
            <a:br>
              <a:rPr lang="en-US" dirty="0">
                <a:hlinkClick r:id="rId3" action="ppaction://hlinkfile"/>
              </a:rPr>
            </a:b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Hantar</a:t>
            </a:r>
            <a:r>
              <a:rPr lang="en-US" dirty="0"/>
              <a:t> </a:t>
            </a:r>
            <a:r>
              <a:rPr lang="en-US" b="1" dirty="0" err="1">
                <a:hlinkClick r:id="rId4" action="ppaction://hlinkfile"/>
              </a:rPr>
              <a:t>surat</a:t>
            </a:r>
            <a:r>
              <a:rPr lang="en-US" b="1" dirty="0">
                <a:hlinkClick r:id="rId4" action="ppaction://hlinkfile"/>
              </a:rPr>
              <a:t> </a:t>
            </a:r>
            <a:r>
              <a:rPr lang="en-US" b="1" dirty="0" err="1">
                <a:hlinkClick r:id="rId4" action="ppaction://hlinkfile"/>
              </a:rPr>
              <a:t>permohonan</a:t>
            </a:r>
            <a:r>
              <a:rPr lang="en-US" b="1" dirty="0">
                <a:hlinkClick r:id="rId4" action="ppaction://hlinkfile"/>
              </a:rPr>
              <a:t> </a:t>
            </a:r>
            <a:r>
              <a:rPr lang="en-US" b="1" dirty="0" err="1">
                <a:hlinkClick r:id="rId4" action="ppaction://hlinkfile"/>
              </a:rPr>
              <a:t>pendaftaran</a:t>
            </a:r>
            <a:r>
              <a:rPr lang="en-US" b="1" dirty="0">
                <a:hlinkClick r:id="rId4" action="ppaction://hlinkfile"/>
              </a:rPr>
              <a:t> </a:t>
            </a:r>
            <a:r>
              <a:rPr lang="en-US" b="1" dirty="0" err="1">
                <a:hlinkClick r:id="rId4" action="ppaction://hlinkfile"/>
              </a:rPr>
              <a:t>caruman</a:t>
            </a:r>
            <a:r>
              <a:rPr lang="en-US" b="1" dirty="0">
                <a:hlinkClick r:id="rId4" action="ppaction://hlinkfile"/>
              </a:rPr>
              <a:t> </a:t>
            </a:r>
            <a:r>
              <a:rPr lang="en-US" b="1" dirty="0" err="1">
                <a:hlinkClick r:id="rId4" action="ppaction://hlinkfile"/>
              </a:rPr>
              <a:t>ke</a:t>
            </a:r>
            <a:r>
              <a:rPr lang="en-US" b="1" dirty="0">
                <a:hlinkClick r:id="rId4" action="ppaction://hlinkfile"/>
              </a:rPr>
              <a:t> KWAP</a:t>
            </a:r>
            <a:r>
              <a:rPr lang="en-US" dirty="0"/>
              <a:t> 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Borang</a:t>
            </a:r>
            <a:r>
              <a:rPr lang="en-US" b="1" dirty="0"/>
              <a:t> CN2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salinan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kelulusan</a:t>
            </a:r>
            <a:r>
              <a:rPr lang="en-US" b="1" dirty="0"/>
              <a:t> PTB </a:t>
            </a:r>
            <a:r>
              <a:rPr lang="en-US" dirty="0" err="1"/>
              <a:t>dari</a:t>
            </a:r>
            <a:r>
              <a:rPr lang="en-US" dirty="0"/>
              <a:t> JPA. Juga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b="1" dirty="0" err="1"/>
              <a:t>salinan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Bendahari</a:t>
            </a:r>
            <a:r>
              <a:rPr lang="en-US" b="1" dirty="0"/>
              <a:t> UTMJB </a:t>
            </a:r>
            <a:r>
              <a:rPr lang="en-US" dirty="0"/>
              <a:t>(</a:t>
            </a:r>
            <a:r>
              <a:rPr lang="en-US" dirty="0" err="1"/>
              <a:t>rujuk</a:t>
            </a:r>
            <a:r>
              <a:rPr lang="en-US" dirty="0"/>
              <a:t> </a:t>
            </a:r>
            <a:r>
              <a:rPr lang="en-US" dirty="0" err="1"/>
              <a:t>s.k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>
                <a:hlinkClick r:id="rId5" action="ppaction://hlinkfile"/>
              </a:rPr>
              <a:t>surat</a:t>
            </a:r>
            <a:r>
              <a:rPr lang="en-US" dirty="0" smtClean="0">
                <a:hlinkClick r:id="rId5" action="ppaction://hlinkfile"/>
              </a:rPr>
              <a:t> </a:t>
            </a:r>
            <a:r>
              <a:rPr lang="en-US" dirty="0" err="1" smtClean="0">
                <a:hlinkClick r:id="rId5" action="ppaction://hlinkfile"/>
              </a:rPr>
              <a:t>maklumbalas</a:t>
            </a:r>
            <a:r>
              <a:rPr lang="en-US" dirty="0" smtClean="0">
                <a:hlinkClick r:id="rId5" action="ppaction://hlinkfile"/>
              </a:rPr>
              <a:t> </a:t>
            </a:r>
            <a:r>
              <a:rPr lang="en-US" dirty="0" err="1" smtClean="0">
                <a:hlinkClick r:id="rId5" action="ppaction://hlinkfile"/>
              </a:rPr>
              <a:t>dari</a:t>
            </a:r>
            <a:r>
              <a:rPr lang="en-US" dirty="0" smtClean="0">
                <a:hlinkClick r:id="rId5" action="ppaction://hlinkfile"/>
              </a:rPr>
              <a:t> KWAP</a:t>
            </a:r>
            <a:r>
              <a:rPr lang="en-US" dirty="0" smtClean="0"/>
              <a:t>, PSM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maklumkan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Bendahari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>
                <a:hlinkClick r:id="rId6" action="ppaction://hlinkfile"/>
              </a:rPr>
              <a:t>surat</a:t>
            </a:r>
            <a:r>
              <a:rPr lang="en-US" dirty="0" smtClean="0">
                <a:hlinkClick r:id="rId6" action="ppaction://hlinkfile"/>
              </a:rPr>
              <a:t> </a:t>
            </a:r>
            <a:r>
              <a:rPr lang="en-US" dirty="0" err="1" smtClean="0">
                <a:hlinkClick r:id="rId6" action="ppaction://hlinkfile"/>
              </a:rPr>
              <a:t>rasmi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9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PANDUAN PROSES PENDAFTARAN CARUMAN KE KWAP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PANDUAN PROSES PENDAFTARAN CARUMAN KE KWAP</dc:title>
  <dc:creator>hcm</dc:creator>
  <cp:lastModifiedBy>hcm</cp:lastModifiedBy>
  <cp:revision>3</cp:revision>
  <dcterms:created xsi:type="dcterms:W3CDTF">2018-10-09T13:37:14Z</dcterms:created>
  <dcterms:modified xsi:type="dcterms:W3CDTF">2018-10-09T13:44:51Z</dcterms:modified>
</cp:coreProperties>
</file>